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3" r:id="rId5"/>
  </p:sldMasterIdLst>
  <p:notesMasterIdLst>
    <p:notesMasterId r:id="rId20"/>
  </p:notesMasterIdLst>
  <p:sldIdLst>
    <p:sldId id="11090051" r:id="rId6"/>
    <p:sldId id="11090052" r:id="rId7"/>
    <p:sldId id="3354" r:id="rId8"/>
    <p:sldId id="542" r:id="rId9"/>
    <p:sldId id="387" r:id="rId10"/>
    <p:sldId id="369" r:id="rId11"/>
    <p:sldId id="350" r:id="rId12"/>
    <p:sldId id="11090046" r:id="rId13"/>
    <p:sldId id="11090038" r:id="rId14"/>
    <p:sldId id="11090047" r:id="rId15"/>
    <p:sldId id="11090041" r:id="rId16"/>
    <p:sldId id="11090049" r:id="rId17"/>
    <p:sldId id="304" r:id="rId18"/>
    <p:sldId id="56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4" autoAdjust="0"/>
    <p:restoredTop sz="94404" autoAdjust="0"/>
  </p:normalViewPr>
  <p:slideViewPr>
    <p:cSldViewPr snapToGrid="0">
      <p:cViewPr varScale="1">
        <p:scale>
          <a:sx n="73" d="100"/>
          <a:sy n="73" d="100"/>
        </p:scale>
        <p:origin x="10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C2813-4D48-4972-BDA0-F0F04E76981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53BE6-60CB-4AD8-ABE2-65EB54ADA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25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CDF7D-AFBC-4A0A-AEAD-A13B42A0E7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855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26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1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18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11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5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CDF7D-AFBC-4A0A-AEAD-A13B42A0E7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009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4F346-9435-41B1-AD1D-461963F20BE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39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3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3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348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4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2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HomePage</a:t>
            </a:r>
            <a:r>
              <a:rPr lang="zh-CN" altLang="en-US"/>
              <a:t>：</a:t>
            </a:r>
            <a:r>
              <a:rPr lang="en-US" altLang="zh-CN"/>
              <a:t>www.chat-ppt.com
AIGC 2023/11/2 19:10:27
[AI</a:t>
            </a:r>
            <a:r>
              <a:rPr lang="zh-CN" altLang="en-US"/>
              <a:t>生成内容，仅供参考</a:t>
            </a:r>
            <a:r>
              <a:rPr lang="en-US" altLang="zh-CN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53BE6-60CB-4AD8-ABE2-65EB54ADAC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1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6C90E-3557-4CD3-B9B7-49927658B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4CF67-4C62-9D2A-A297-50321D156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3F3F-74A5-E335-2698-41DF4B3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A6B42-E403-412E-41D8-585C8639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73EE3-2BCC-C0F4-0F0B-8F249954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5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C633-57E3-85D1-7A8B-88372591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A041E0-8E4C-DE0F-1CB5-704DEB522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320E9-AA7A-9F8B-47CF-D3FA531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6AF91-C3DE-E537-0AD9-FE20F17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C56FE-B967-BCCB-BF67-F5691BCF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1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148C7-B013-0591-270F-E22D5898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955EEA-22D3-C2E1-3BCB-525A85F9D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BCAF7-2F41-7C19-B91D-251B2CB6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CFDF1-D47A-EE1C-265B-FE2B6412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09598-FBCB-4C4E-695C-88CC0D1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66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9C66D6-1B02-4801-9C3D-5FFFEEDD2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/>
        </p:blipFill>
        <p:spPr>
          <a:xfrm rot="15973909">
            <a:off x="-1249714" y="999870"/>
            <a:ext cx="3483052" cy="14883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F2DFB2-3EC7-4769-800C-B72A6AE1ED40}"/>
              </a:ext>
            </a:extLst>
          </p:cNvPr>
          <p:cNvSpPr txBox="1"/>
          <p:nvPr userDrawn="1"/>
        </p:nvSpPr>
        <p:spPr>
          <a:xfrm>
            <a:off x="1226682" y="341789"/>
            <a:ext cx="316470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整顿</a:t>
            </a:r>
          </a:p>
        </p:txBody>
      </p:sp>
    </p:spTree>
    <p:extLst>
      <p:ext uri="{BB962C8B-B14F-4D97-AF65-F5344CB8AC3E}">
        <p14:creationId xmlns:p14="http://schemas.microsoft.com/office/powerpoint/2010/main" val="1172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doors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6C90E-3557-4CD3-B9B7-49927658B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4CF67-4C62-9D2A-A297-50321D156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3F3F-74A5-E335-2698-41DF4B3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A6B42-E403-412E-41D8-585C8639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73EE3-2BCC-C0F4-0F0B-8F249954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539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DCFF-F5B4-17E7-797D-7E5A0FD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86E9E-DF65-86C4-CE66-4A05D787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FE845-C959-A219-CA1F-8EA0EB0B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257D1-156C-5F48-5C69-F645E180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3D37E-06FF-1D1A-F15B-A1E12E1B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244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699E9-E2B3-D38A-78AD-77A37686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7C81F-0669-78C2-F728-6E838B02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067F2-5B6C-0EC9-ADBF-2B48F1A5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69C0-AAB4-7264-A8E5-228FF82B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0357E-8FFC-5E06-1696-4DD23913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345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3C1A6-0E1A-DDE9-874D-22B397A9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E2F06-DCC0-14A7-2AC7-2A83D19B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803C85-C8A1-5274-8044-87B229AF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3F8801-D178-921A-CB71-177AA3B9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556F5-6ECE-0352-99EA-0CC0B05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5AFAE-9150-30DF-7AE8-83E61286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039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A903A-A75A-1E9C-48FF-00D70744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A01CEA-4BC8-BEA9-019D-D404F9C5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9645E3-3D45-E3F7-AAF2-EB4DE479C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A88CA0-4CB6-6289-844F-04B011E04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93F4C3-8402-E9A1-C157-3A02A78BB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45E4C3-E598-39DA-2B59-D6C001C1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562C13-563D-C274-0837-83DE0146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00FE7-9D97-D6D9-02DC-239E7B52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366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3E88F-28D6-59FA-8270-C89FEF2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8CF54-38BF-0C58-5830-AB03AA78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D3AB70-F98D-7DC7-4E61-784A01B5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9BA17-FB05-F144-0B8F-28AEBD4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66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71FA26-0F36-250C-3597-575B7688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FB3988-6943-620B-9D55-FA38B29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80251-2465-AA60-867B-D1AEDDA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7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DCFF-F5B4-17E7-797D-7E5A0FD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86E9E-DF65-86C4-CE66-4A05D787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FE845-C959-A219-CA1F-8EA0EB0B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257D1-156C-5F48-5C69-F645E180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3D37E-06FF-1D1A-F15B-A1E12E1B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332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5B5A-187D-AC26-D83A-66450A7D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296F6-327C-0339-53A1-0F34ADF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E5E8E-C129-B280-418A-6A4128C7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01DB-050C-1C38-412F-D394FFB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49439-709A-5CD2-9000-0C86102F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0C0DE-C9C6-8617-54B3-9F450B22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058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D726E-BE09-622A-B6B1-D80ACA2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C29961-EDCA-8E68-8868-846BE21C3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A2EFE-0CF0-22C9-398F-C67CD747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78517B-F18C-E598-651E-1B303B88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2C8863-64C4-E291-029C-580870DC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8596-1B7B-EAA2-B686-81B74821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36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C633-57E3-85D1-7A8B-88372591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A041E0-8E4C-DE0F-1CB5-704DEB522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320E9-AA7A-9F8B-47CF-D3FA531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6AF91-C3DE-E537-0AD9-FE20F17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C56FE-B967-BCCB-BF67-F5691BCF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05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148C7-B013-0591-270F-E22D5898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955EEA-22D3-C2E1-3BCB-525A85F9D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BCAF7-2F41-7C19-B91D-251B2CB6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CFDF1-D47A-EE1C-265B-FE2B6412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09598-FBCB-4C4E-695C-88CC0D1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5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6C90E-3557-4CD3-B9B7-49927658B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4CF67-4C62-9D2A-A297-50321D156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3F3F-74A5-E335-2698-41DF4B3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A6B42-E403-412E-41D8-585C8639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73EE3-2BCC-C0F4-0F0B-8F249954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47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DCFF-F5B4-17E7-797D-7E5A0FD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86E9E-DF65-86C4-CE66-4A05D787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FE845-C959-A219-CA1F-8EA0EB0B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257D1-156C-5F48-5C69-F645E180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3D37E-06FF-1D1A-F15B-A1E12E1B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2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699E9-E2B3-D38A-78AD-77A37686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7C81F-0669-78C2-F728-6E838B02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067F2-5B6C-0EC9-ADBF-2B48F1A5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69C0-AAB4-7264-A8E5-228FF82B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0357E-8FFC-5E06-1696-4DD23913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0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3C1A6-0E1A-DDE9-874D-22B397A9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E2F06-DCC0-14A7-2AC7-2A83D19B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803C85-C8A1-5274-8044-87B229AF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3F8801-D178-921A-CB71-177AA3B9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556F5-6ECE-0352-99EA-0CC0B05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5AFAE-9150-30DF-7AE8-83E61286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79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A903A-A75A-1E9C-48FF-00D70744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A01CEA-4BC8-BEA9-019D-D404F9C5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9645E3-3D45-E3F7-AAF2-EB4DE479C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A88CA0-4CB6-6289-844F-04B011E04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93F4C3-8402-E9A1-C157-3A02A78BB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45E4C3-E598-39DA-2B59-D6C001C1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562C13-563D-C274-0837-83DE0146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00FE7-9D97-D6D9-02DC-239E7B52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70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3E88F-28D6-59FA-8270-C89FEF2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8CF54-38BF-0C58-5830-AB03AA78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D3AB70-F98D-7DC7-4E61-784A01B5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9BA17-FB05-F144-0B8F-28AEBD4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2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699E9-E2B3-D38A-78AD-77A37686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7C81F-0669-78C2-F728-6E838B02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067F2-5B6C-0EC9-ADBF-2B48F1A5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69C0-AAB4-7264-A8E5-228FF82B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0357E-8FFC-5E06-1696-4DD23913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06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71FA26-0F36-250C-3597-575B7688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FB3988-6943-620B-9D55-FA38B29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80251-2465-AA60-867B-D1AEDDA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49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5B5A-187D-AC26-D83A-66450A7D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296F6-327C-0339-53A1-0F34ADF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E5E8E-C129-B280-418A-6A4128C7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01DB-050C-1C38-412F-D394FFB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49439-709A-5CD2-9000-0C86102F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0C0DE-C9C6-8617-54B3-9F450B22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93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D726E-BE09-622A-B6B1-D80ACA2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C29961-EDCA-8E68-8868-846BE21C3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A2EFE-0CF0-22C9-398F-C67CD747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78517B-F18C-E598-651E-1B303B88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2C8863-64C4-E291-029C-580870DC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8596-1B7B-EAA2-B686-81B74821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0574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C633-57E3-85D1-7A8B-88372591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A041E0-8E4C-DE0F-1CB5-704DEB522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320E9-AA7A-9F8B-47CF-D3FA531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6AF91-C3DE-E537-0AD9-FE20F17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C56FE-B967-BCCB-BF67-F5691BCF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04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148C7-B013-0591-270F-E22D5898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955EEA-22D3-C2E1-3BCB-525A85F9D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BCAF7-2F41-7C19-B91D-251B2CB6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CFDF1-D47A-EE1C-265B-FE2B6412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09598-FBCB-4C4E-695C-88CC0D1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2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9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7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990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18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67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3C1A6-0E1A-DDE9-874D-22B397A9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E2F06-DCC0-14A7-2AC7-2A83D19B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803C85-C8A1-5274-8044-87B229AF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3F8801-D178-921A-CB71-177AA3B9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556F5-6ECE-0352-99EA-0CC0B05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5AFAE-9150-30DF-7AE8-83E61286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412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857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6C90E-3557-4CD3-B9B7-49927658B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4CF67-4C62-9D2A-A297-50321D156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3F3F-74A5-E335-2698-41DF4B3E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0A6B42-E403-412E-41D8-585C8639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73EE3-2BCC-C0F4-0F0B-8F249954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557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FDCFF-F5B4-17E7-797D-7E5A0FD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86E9E-DF65-86C4-CE66-4A05D787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FE845-C959-A219-CA1F-8EA0EB0B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257D1-156C-5F48-5C69-F645E180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73D37E-06FF-1D1A-F15B-A1E12E1B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934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699E9-E2B3-D38A-78AD-77A37686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7C81F-0669-78C2-F728-6E838B02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067F2-5B6C-0EC9-ADBF-2B48F1A5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669C0-AAB4-7264-A8E5-228FF82B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0357E-8FFC-5E06-1696-4DD23913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217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3C1A6-0E1A-DDE9-874D-22B397A9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E2F06-DCC0-14A7-2AC7-2A83D19B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803C85-C8A1-5274-8044-87B229AF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3F8801-D178-921A-CB71-177AA3B9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2556F5-6ECE-0352-99EA-0CC0B05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5AFAE-9150-30DF-7AE8-83E61286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993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A903A-A75A-1E9C-48FF-00D70744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A01CEA-4BC8-BEA9-019D-D404F9C5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9645E3-3D45-E3F7-AAF2-EB4DE479C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A88CA0-4CB6-6289-844F-04B011E04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93F4C3-8402-E9A1-C157-3A02A78BB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45E4C3-E598-39DA-2B59-D6C001C1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562C13-563D-C274-0837-83DE0146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00FE7-9D97-D6D9-02DC-239E7B52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98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3E88F-28D6-59FA-8270-C89FEF2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8CF54-38BF-0C58-5830-AB03AA78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D3AB70-F98D-7DC7-4E61-784A01B5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9BA17-FB05-F144-0B8F-28AEBD4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666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71FA26-0F36-250C-3597-575B7688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FB3988-6943-620B-9D55-FA38B29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80251-2465-AA60-867B-D1AEDDA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849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5B5A-187D-AC26-D83A-66450A7D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296F6-327C-0339-53A1-0F34ADF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E5E8E-C129-B280-418A-6A4128C7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01DB-050C-1C38-412F-D394FFB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49439-709A-5CD2-9000-0C86102F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0C0DE-C9C6-8617-54B3-9F450B22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46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D726E-BE09-622A-B6B1-D80ACA2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C29961-EDCA-8E68-8868-846BE21C3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A2EFE-0CF0-22C9-398F-C67CD747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78517B-F18C-E598-651E-1B303B88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2C8863-64C4-E291-029C-580870DC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8596-1B7B-EAA2-B686-81B74821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34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A903A-A75A-1E9C-48FF-00D70744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A01CEA-4BC8-BEA9-019D-D404F9C5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9645E3-3D45-E3F7-AAF2-EB4DE479C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A88CA0-4CB6-6289-844F-04B011E04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93F4C3-8402-E9A1-C157-3A02A78BB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45E4C3-E598-39DA-2B59-D6C001C1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562C13-563D-C274-0837-83DE0146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00FE7-9D97-D6D9-02DC-239E7B52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06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DC633-57E3-85D1-7A8B-88372591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A041E0-8E4C-DE0F-1CB5-704DEB522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320E9-AA7A-9F8B-47CF-D3FA531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6AF91-C3DE-E537-0AD9-FE20F17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C56FE-B967-BCCB-BF67-F5691BCF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5148C7-B013-0591-270F-E22D5898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955EEA-22D3-C2E1-3BCB-525A85F9D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BCAF7-2F41-7C19-B91D-251B2CB6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CFDF1-D47A-EE1C-265B-FE2B6412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09598-FBCB-4C4E-695C-88CC0D16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96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3E88F-28D6-59FA-8270-C89FEF2C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78CF54-38BF-0C58-5830-AB03AA78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D3AB70-F98D-7DC7-4E61-784A01B5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9BA17-FB05-F144-0B8F-28AEBD4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7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71FA26-0F36-250C-3597-575B7688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FB3988-6943-620B-9D55-FA38B297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680251-2465-AA60-867B-D1AEDDA0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5B5A-187D-AC26-D83A-66450A7D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296F6-327C-0339-53A1-0F34ADF3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E5E8E-C129-B280-418A-6A4128C7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01DB-050C-1C38-412F-D394FFB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549439-709A-5CD2-9000-0C86102F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0C0DE-C9C6-8617-54B3-9F450B22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3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D726E-BE09-622A-B6B1-D80ACA2C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C29961-EDCA-8E68-8868-846BE21C3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A2EFE-0CF0-22C9-398F-C67CD747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78517B-F18C-E598-651E-1B303B88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2C8863-64C4-E291-029C-580870DC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8596-1B7B-EAA2-B686-81B74821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4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3B84C-13DA-CDB7-20D1-EBCBB9A0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E6D63-A0FD-868D-B5CA-6CEE8AE8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98068-005C-6C27-109F-25FDAD64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664AC-F130-40D3-B352-77E1AD7D2758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C5388-270B-2E13-B3A4-844B0B49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96E5F-D229-F110-A8D1-A16189E6A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0F7BA-A2AE-4495-B423-5C097F1119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8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3B84C-13DA-CDB7-20D1-EBCBB9A0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E6D63-A0FD-868D-B5CA-6CEE8AE8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98068-005C-6C27-109F-25FDAD64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C5388-270B-2E13-B3A4-844B0B49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96E5F-D229-F110-A8D1-A16189E6A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36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3B84C-13DA-CDB7-20D1-EBCBB9A0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E6D63-A0FD-868D-B5CA-6CEE8AE8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98068-005C-6C27-109F-25FDAD64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C5388-270B-2E13-B3A4-844B0B49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96E5F-D229-F110-A8D1-A16189E6A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4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10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3B84C-13DA-CDB7-20D1-EBCBB9A0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E6D63-A0FD-868D-B5CA-6CEE8AE83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98068-005C-6C27-109F-25FDAD643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8D586-B1AF-436A-ACAD-61DF8AD208D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1C5388-270B-2E13-B3A4-844B0B498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96E5F-D229-F110-A8D1-A16189E6A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EFB08-E826-4235-86B6-EBDAED9881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0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23.png"/><Relationship Id="rId5" Type="http://schemas.openxmlformats.org/officeDocument/2006/relationships/tags" Target="../tags/tag45.xml"/><Relationship Id="rId10" Type="http://schemas.openxmlformats.org/officeDocument/2006/relationships/image" Target="../media/image22.png"/><Relationship Id="rId4" Type="http://schemas.openxmlformats.org/officeDocument/2006/relationships/tags" Target="../tags/tag44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2.jp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2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1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2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1.xml"/><Relationship Id="rId7" Type="http://schemas.openxmlformats.org/officeDocument/2006/relationships/image" Target="../media/image14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.jpeg"/><Relationship Id="rId11" Type="http://schemas.openxmlformats.org/officeDocument/2006/relationships/image" Target="../media/image4.jpe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7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8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BD60B-20C0-4315-8F27-69765037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40" y="-200619"/>
            <a:ext cx="12559118" cy="72592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920202" y="2569289"/>
            <a:ext cx="6351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B38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啊对对队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920202" y="3651159"/>
            <a:ext cx="6534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spc="600" dirty="0">
                <a:solidFill>
                  <a:srgbClr val="B38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袁思祺 刘清扬 曹枨 徐政宇 张东生 金宇枫 余梦洋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39E77C-927B-477A-9DD2-14388CA22DFA}"/>
              </a:ext>
            </a:extLst>
          </p:cNvPr>
          <p:cNvSpPr txBox="1"/>
          <p:nvPr/>
        </p:nvSpPr>
        <p:spPr>
          <a:xfrm>
            <a:off x="3004952" y="4687395"/>
            <a:ext cx="6534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spc="600" dirty="0">
                <a:solidFill>
                  <a:srgbClr val="B38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演讲人：徐政宇   时间：</a:t>
            </a:r>
            <a:r>
              <a:rPr lang="en-US" altLang="zh-CN" sz="1050" b="1" spc="600" dirty="0">
                <a:solidFill>
                  <a:srgbClr val="B38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2023.11.3</a:t>
            </a:r>
            <a:endParaRPr lang="zh-CN" altLang="en-US" sz="1050" b="1" spc="600" dirty="0">
              <a:solidFill>
                <a:srgbClr val="B38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6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326E6B-8190-92F5-5EAB-AE2BEBF8848B}"/>
              </a:ext>
            </a:extLst>
          </p:cNvPr>
          <p:cNvSpPr/>
          <p:nvPr/>
        </p:nvSpPr>
        <p:spPr>
          <a:xfrm>
            <a:off x="10566400" y="1424073"/>
            <a:ext cx="948995" cy="166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E12C701B-E77E-4A1D-5BE8-B94F6BE912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395" y="1409798"/>
            <a:ext cx="8406766" cy="201949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用户定位</a:t>
            </a: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3C8E631-8ECF-3370-04D2-F0913F38DF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243" y="3429000"/>
            <a:ext cx="8406765" cy="2019202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User orientation of </a:t>
            </a:r>
            <a:r>
              <a:rPr lang="en-US" altLang="zh-CN" sz="1400" dirty="0" err="1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RedpandaGOGOGO</a:t>
            </a:r>
            <a:endParaRPr lang="en-US" sz="1400" dirty="0">
              <a:solidFill>
                <a:schemeClr val="bg2">
                  <a:alpha val="8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Text3">
            <a:extLst>
              <a:ext uri="{FF2B5EF4-FFF2-40B4-BE49-F238E27FC236}">
                <a16:creationId xmlns:a16="http://schemas.microsoft.com/office/drawing/2014/main" id="{B1621A6D-C713-98BD-AD53-37263000F2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19219" y="246910"/>
            <a:ext cx="1254621" cy="11988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6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685D12-C70A-083E-FB0C-7EC287EC4D4D}"/>
              </a:ext>
            </a:extLst>
          </p:cNvPr>
          <p:cNvSpPr/>
          <p:nvPr/>
        </p:nvSpPr>
        <p:spPr>
          <a:xfrm>
            <a:off x="0" y="6611090"/>
            <a:ext cx="12192000" cy="246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0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377909" y="1319430"/>
            <a:ext cx="11539501" cy="5353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8219" y="1174651"/>
            <a:ext cx="11539592" cy="28955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1"/>
          <p:cNvSpPr/>
          <p:nvPr>
            <p:custDataLst>
              <p:tags r:id="rId2"/>
            </p:custDataLst>
          </p:nvPr>
        </p:nvSpPr>
        <p:spPr>
          <a:xfrm>
            <a:off x="604981" y="1763804"/>
            <a:ext cx="10962179" cy="4469356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algn="just" fontAlgn="ctr">
              <a:lnSpc>
                <a:spcPct val="11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RedpandaGoGoGo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是一款轻量的休闲游戏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algn="just" fontAlgn="ctr">
              <a:lnSpc>
                <a:spcPct val="11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用户定位是轻松、休闲游戏爱好者。</a:t>
            </a:r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在生活节奏日益加快的社会现实下，人们往往很难在游戏上投入大量的时间。但逐渐放大的生活压力和复杂的人际关系又提出了另一种需求：对放松和陪伴的需求。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在关于大学生孤独感的诸多研究报告中，我们发现，有接近四成的学生处于低孤独状态，超过一半的学生属于中等孤独，而有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0.2%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的学生属于高孤独状态。这说明，孤独的体验在大学生群体中较为普遍。而在已工作群体中这种情况更加普遍。</a:t>
            </a:r>
          </a:p>
          <a:p>
            <a:pPr lvl="0" algn="just" fontAlgn="ctr">
              <a:lnSpc>
                <a:spcPct val="11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在此基础上，我们提出了这款游戏。游戏主要针对游戏时间碎片化，追求轻松不肝的游戏体验，渴望从游戏中获得陪伴感和精神安慰的人群，比如大学生，社畜等群体。
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 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RedpandaGOGOGO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用户分析</a:t>
            </a:r>
          </a:p>
          <a:p>
            <a:pPr lvl="0" algn="just" fontAlgn="t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游戏时间碎片化：无法进行长时间游戏活动，或者对长时间游戏不感兴趣的浅度游戏爱好者。</a:t>
            </a:r>
          </a:p>
          <a:p>
            <a:pPr lvl="0" algn="just" fontAlgn="t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爱好养成和趣味小游戏：可以从简单的养成和小游戏中获得乐趣与成就感。</a:t>
            </a:r>
          </a:p>
          <a:p>
            <a:pPr lvl="0" algn="just" fontAlgn="t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追求精神陪伴：期望从游戏中得到陪伴感，缓解孤独，释放压力。</a:t>
            </a:r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CC39A087-F527-C8AC-0BD4-009383DDAA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2974" y="454302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用户定位</a:t>
            </a:r>
          </a:p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7" name="picture" descr="descript">
            <a:extLst>
              <a:ext uri="{FF2B5EF4-FFF2-40B4-BE49-F238E27FC236}">
                <a16:creationId xmlns:a16="http://schemas.microsoft.com/office/drawing/2014/main" id="{D063E09A-987C-BA9C-79B9-F80F52F69A8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229913" y="454302"/>
            <a:ext cx="3702050" cy="2051050"/>
          </a:xfrm>
          <a:prstGeom prst="rect">
            <a:avLst/>
          </a:prstGeom>
        </p:spPr>
      </p:pic>
      <p:sp>
        <p:nvSpPr>
          <p:cNvPr id="8" name="AutoShape 5" descr="大數據揭社畜一週心境變化！星期三心情最暴躁這天最想換工作| 社群大平台| udn科技玩家">
            <a:extLst>
              <a:ext uri="{FF2B5EF4-FFF2-40B4-BE49-F238E27FC236}">
                <a16:creationId xmlns:a16="http://schemas.microsoft.com/office/drawing/2014/main" id="{0F2970C7-6E5C-B844-4F9E-51D75D56FF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7" descr="大數據揭社畜一週心境變化！星期三心情最暴躁這天最想換工作| 社群大平台| udn科技玩家">
            <a:extLst>
              <a:ext uri="{FF2B5EF4-FFF2-40B4-BE49-F238E27FC236}">
                <a16:creationId xmlns:a16="http://schemas.microsoft.com/office/drawing/2014/main" id="{BF75D1CF-2DCC-8A7F-8825-9B023E300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9" name="Picture 9" descr="生為社畜，我好開心（才怪）」！精闢寫出上班族的職場心聲，">
            <a:extLst>
              <a:ext uri="{FF2B5EF4-FFF2-40B4-BE49-F238E27FC236}">
                <a16:creationId xmlns:a16="http://schemas.microsoft.com/office/drawing/2014/main" id="{5061216E-81C1-9B23-5E3C-97038249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71" y="4202915"/>
            <a:ext cx="3868464" cy="21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4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326E6B-8190-92F5-5EAB-AE2BEBF8848B}"/>
              </a:ext>
            </a:extLst>
          </p:cNvPr>
          <p:cNvSpPr/>
          <p:nvPr/>
        </p:nvSpPr>
        <p:spPr>
          <a:xfrm>
            <a:off x="10566400" y="1424073"/>
            <a:ext cx="948995" cy="166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E12C701B-E77E-4A1D-5BE8-B94F6BE912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395" y="1409798"/>
            <a:ext cx="8406766" cy="201949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进度安排</a:t>
            </a: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3C8E631-8ECF-3370-04D2-F0913F38DF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243" y="3429000"/>
            <a:ext cx="8406765" cy="2019202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Progress schedule for the game</a:t>
            </a:r>
            <a:endParaRPr lang="en-US" sz="1400" dirty="0">
              <a:solidFill>
                <a:schemeClr val="bg2">
                  <a:alpha val="8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Text3">
            <a:extLst>
              <a:ext uri="{FF2B5EF4-FFF2-40B4-BE49-F238E27FC236}">
                <a16:creationId xmlns:a16="http://schemas.microsoft.com/office/drawing/2014/main" id="{B1621A6D-C713-98BD-AD53-37263000F2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19219" y="246910"/>
            <a:ext cx="1254621" cy="11988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6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685D12-C70A-083E-FB0C-7EC287EC4D4D}"/>
              </a:ext>
            </a:extLst>
          </p:cNvPr>
          <p:cNvSpPr/>
          <p:nvPr/>
        </p:nvSpPr>
        <p:spPr>
          <a:xfrm>
            <a:off x="0" y="6611090"/>
            <a:ext cx="12192000" cy="246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15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1"/>
          <p:cNvSpPr/>
          <p:nvPr>
            <p:custDataLst>
              <p:tags r:id="rId2"/>
            </p:custDataLst>
          </p:nvPr>
        </p:nvSpPr>
        <p:spPr>
          <a:xfrm>
            <a:off x="617945" y="172691"/>
            <a:ext cx="4094915" cy="4094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0" h="5800">
                <a:moveTo>
                  <a:pt x="2900" y="0"/>
                </a:moveTo>
                <a:cubicBezTo>
                  <a:pt x="3094" y="0"/>
                  <a:pt x="3288" y="74"/>
                  <a:pt x="3436" y="222"/>
                </a:cubicBezTo>
                <a:lnTo>
                  <a:pt x="5578" y="2364"/>
                </a:lnTo>
                <a:cubicBezTo>
                  <a:pt x="5874" y="2660"/>
                  <a:pt x="5874" y="3140"/>
                  <a:pt x="5578" y="3436"/>
                </a:cubicBezTo>
                <a:lnTo>
                  <a:pt x="3436" y="5578"/>
                </a:lnTo>
                <a:cubicBezTo>
                  <a:pt x="3140" y="5874"/>
                  <a:pt x="2660" y="5874"/>
                  <a:pt x="2364" y="5578"/>
                </a:cubicBezTo>
                <a:lnTo>
                  <a:pt x="222" y="3436"/>
                </a:lnTo>
                <a:cubicBezTo>
                  <a:pt x="-74" y="3140"/>
                  <a:pt x="-74" y="2660"/>
                  <a:pt x="222" y="2364"/>
                </a:cubicBezTo>
                <a:lnTo>
                  <a:pt x="2364" y="222"/>
                </a:lnTo>
                <a:cubicBezTo>
                  <a:pt x="2512" y="74"/>
                  <a:pt x="2706" y="0"/>
                  <a:pt x="2900" y="0"/>
                </a:cubicBezTo>
                <a:close/>
              </a:path>
            </a:pathLst>
          </a:custGeom>
          <a:blipFill dpi="0" rotWithShape="0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2">
            <a:extLst>
              <a:ext uri="{FF2B5EF4-FFF2-40B4-BE49-F238E27FC236}">
                <a16:creationId xmlns:a16="http://schemas.microsoft.com/office/drawing/2014/main" id="{BC4226FF-975D-8E6F-8CCC-C5C8106C13B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666327"/>
            <a:ext cx="2219223" cy="4094915"/>
          </a:xfrm>
          <a:custGeom>
            <a:avLst/>
            <a:gdLst>
              <a:gd name="connsiteX0" fmla="*/ 171765 w 2219223"/>
              <a:gd name="connsiteY0" fmla="*/ 0 h 4094915"/>
              <a:gd name="connsiteX1" fmla="*/ 550192 w 2219223"/>
              <a:gd name="connsiteY1" fmla="*/ 156737 h 4094915"/>
              <a:gd name="connsiteX2" fmla="*/ 2062487 w 2219223"/>
              <a:gd name="connsiteY2" fmla="*/ 1669031 h 4094915"/>
              <a:gd name="connsiteX3" fmla="*/ 2062487 w 2219223"/>
              <a:gd name="connsiteY3" fmla="*/ 2425884 h 4094915"/>
              <a:gd name="connsiteX4" fmla="*/ 550192 w 2219223"/>
              <a:gd name="connsiteY4" fmla="*/ 3938179 h 4094915"/>
              <a:gd name="connsiteX5" fmla="*/ 69547 w 2219223"/>
              <a:gd name="connsiteY5" fmla="*/ 4085119 h 4094915"/>
              <a:gd name="connsiteX6" fmla="*/ 0 w 2219223"/>
              <a:gd name="connsiteY6" fmla="*/ 4064510 h 4094915"/>
              <a:gd name="connsiteX7" fmla="*/ 0 w 2219223"/>
              <a:gd name="connsiteY7" fmla="*/ 30405 h 4094915"/>
              <a:gd name="connsiteX8" fmla="*/ 69547 w 2219223"/>
              <a:gd name="connsiteY8" fmla="*/ 9796 h 4094915"/>
              <a:gd name="connsiteX9" fmla="*/ 171765 w 2219223"/>
              <a:gd name="connsiteY9" fmla="*/ 0 h 40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19223" h="4094915">
                <a:moveTo>
                  <a:pt x="171765" y="0"/>
                </a:moveTo>
                <a:cubicBezTo>
                  <a:pt x="308733" y="0"/>
                  <a:pt x="445701" y="52246"/>
                  <a:pt x="550192" y="156737"/>
                </a:cubicBezTo>
                <a:lnTo>
                  <a:pt x="2062487" y="1669031"/>
                </a:lnTo>
                <a:cubicBezTo>
                  <a:pt x="2271469" y="1878013"/>
                  <a:pt x="2271469" y="2216902"/>
                  <a:pt x="2062487" y="2425884"/>
                </a:cubicBezTo>
                <a:lnTo>
                  <a:pt x="550192" y="3938179"/>
                </a:lnTo>
                <a:cubicBezTo>
                  <a:pt x="419579" y="4068793"/>
                  <a:pt x="238220" y="4117773"/>
                  <a:pt x="69547" y="4085119"/>
                </a:cubicBezTo>
                <a:lnTo>
                  <a:pt x="0" y="4064510"/>
                </a:lnTo>
                <a:lnTo>
                  <a:pt x="0" y="30405"/>
                </a:lnTo>
                <a:lnTo>
                  <a:pt x="69547" y="9796"/>
                </a:lnTo>
                <a:cubicBezTo>
                  <a:pt x="103282" y="3266"/>
                  <a:pt x="137524" y="0"/>
                  <a:pt x="171765" y="0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 l="-42260" r="-42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3"/>
          <p:cNvSpPr/>
          <p:nvPr>
            <p:custDataLst>
              <p:tags r:id="rId4"/>
            </p:custDataLst>
          </p:nvPr>
        </p:nvSpPr>
        <p:spPr>
          <a:xfrm>
            <a:off x="751103" y="5159964"/>
            <a:ext cx="3828597" cy="169803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23" h="2405">
                <a:moveTo>
                  <a:pt x="2711" y="0"/>
                </a:moveTo>
                <a:cubicBezTo>
                  <a:pt x="2905" y="0"/>
                  <a:pt x="3099" y="74"/>
                  <a:pt x="3247" y="222"/>
                </a:cubicBezTo>
                <a:lnTo>
                  <a:pt x="5390" y="2364"/>
                </a:lnTo>
                <a:lnTo>
                  <a:pt x="5423" y="2405"/>
                </a:lnTo>
                <a:lnTo>
                  <a:pt x="0" y="2405"/>
                </a:lnTo>
                <a:lnTo>
                  <a:pt x="33" y="2364"/>
                </a:lnTo>
                <a:lnTo>
                  <a:pt x="2176" y="222"/>
                </a:lnTo>
                <a:cubicBezTo>
                  <a:pt x="2324" y="74"/>
                  <a:pt x="2518" y="0"/>
                  <a:pt x="2711" y="0"/>
                </a:cubicBezTo>
                <a:close/>
              </a:path>
            </a:pathLst>
          </a:custGeom>
          <a:blipFill dpi="0" rotWithShape="0">
            <a:blip r:embed="rId11"/>
            <a:srcRect/>
            <a:stretch>
              <a:fillRect t="-62736" b="-627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1">
            <a:extLst>
              <a:ext uri="{FF2B5EF4-FFF2-40B4-BE49-F238E27FC236}">
                <a16:creationId xmlns:a16="http://schemas.microsoft.com/office/drawing/2014/main" id="{27C1B048-00C7-64E6-5A6F-D32859CFCC4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95240" y="387411"/>
            <a:ext cx="6630514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RedpandaGOGOGO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实施计划与时间节点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1" name="Text2">
            <a:extLst>
              <a:ext uri="{FF2B5EF4-FFF2-40B4-BE49-F238E27FC236}">
                <a16:creationId xmlns:a16="http://schemas.microsoft.com/office/drawing/2014/main" id="{CAACA7CD-918D-0920-D7E9-9D614ADA224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95736" y="1884434"/>
            <a:ext cx="6639063" cy="505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15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完成代码学习和页面及主要人物设计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11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月下旬（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25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日之前）：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探险功能完成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月初（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日之前）：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赚钱和换装功能完成</a:t>
            </a:r>
          </a:p>
          <a:p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项目基本结束</a:t>
            </a:r>
          </a:p>
          <a:p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12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月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15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日：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结项材料撰写和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PPT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制作结束</a:t>
            </a: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CE97AD97-A5A1-83DE-CEFD-1EC5B660D7A6}"/>
              </a:ext>
            </a:extLst>
          </p:cNvPr>
          <p:cNvSpPr/>
          <p:nvPr/>
        </p:nvSpPr>
        <p:spPr>
          <a:xfrm rot="16200000">
            <a:off x="2993672" y="4296079"/>
            <a:ext cx="1883616" cy="83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23" h="2405">
                <a:moveTo>
                  <a:pt x="2711" y="0"/>
                </a:moveTo>
                <a:cubicBezTo>
                  <a:pt x="2905" y="0"/>
                  <a:pt x="3099" y="74"/>
                  <a:pt x="3247" y="222"/>
                </a:cubicBezTo>
                <a:lnTo>
                  <a:pt x="5390" y="2364"/>
                </a:lnTo>
                <a:lnTo>
                  <a:pt x="5423" y="2405"/>
                </a:lnTo>
                <a:lnTo>
                  <a:pt x="0" y="2405"/>
                </a:lnTo>
                <a:lnTo>
                  <a:pt x="33" y="2364"/>
                </a:lnTo>
                <a:lnTo>
                  <a:pt x="2176" y="222"/>
                </a:lnTo>
                <a:cubicBezTo>
                  <a:pt x="2324" y="74"/>
                  <a:pt x="2518" y="0"/>
                  <a:pt x="271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9000"/>
                </a:schemeClr>
              </a:gs>
              <a:gs pos="7200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7" grpId="0"/>
      <p:bldP spid="11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A416464A-B029-C635-FA7B-7F492FE7CAB5}"/>
              </a:ext>
            </a:extLst>
          </p:cNvPr>
          <p:cNvSpPr/>
          <p:nvPr/>
        </p:nvSpPr>
        <p:spPr>
          <a:xfrm>
            <a:off x="2356129" y="-17391"/>
            <a:ext cx="2079004" cy="23033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B9B12864-1523-9ED3-15D8-A8AFDD6555A4}"/>
              </a:ext>
            </a:extLst>
          </p:cNvPr>
          <p:cNvSpPr/>
          <p:nvPr/>
        </p:nvSpPr>
        <p:spPr>
          <a:xfrm>
            <a:off x="0" y="0"/>
            <a:ext cx="2355573" cy="2286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9F93C9B1-90C2-E9EA-61F9-10991C86EBA3}"/>
              </a:ext>
            </a:extLst>
          </p:cNvPr>
          <p:cNvSpPr/>
          <p:nvPr/>
        </p:nvSpPr>
        <p:spPr>
          <a:xfrm rot="5400000">
            <a:off x="2222537" y="2428980"/>
            <a:ext cx="2355574" cy="206961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5C485EA3-ABF7-20A3-915B-478D0D93B856}"/>
              </a:ext>
            </a:extLst>
          </p:cNvPr>
          <p:cNvSpPr/>
          <p:nvPr/>
        </p:nvSpPr>
        <p:spPr>
          <a:xfrm rot="16200000">
            <a:off x="4972" y="2286000"/>
            <a:ext cx="2355573" cy="23555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437E9624-2A6C-9C4F-4234-9A3347B95500}"/>
              </a:ext>
            </a:extLst>
          </p:cNvPr>
          <p:cNvSpPr/>
          <p:nvPr/>
        </p:nvSpPr>
        <p:spPr>
          <a:xfrm rot="10800000">
            <a:off x="2353641" y="4641571"/>
            <a:ext cx="2059298" cy="221642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CC1CB2DD-4DAA-9169-49FC-AE30573678DC}"/>
              </a:ext>
            </a:extLst>
          </p:cNvPr>
          <p:cNvSpPr/>
          <p:nvPr/>
        </p:nvSpPr>
        <p:spPr>
          <a:xfrm>
            <a:off x="0" y="4641569"/>
            <a:ext cx="2355573" cy="22164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14D4562-ECD9-3064-5F1A-BC3AE7C5F67A}"/>
              </a:ext>
            </a:extLst>
          </p:cNvPr>
          <p:cNvSpPr/>
          <p:nvPr/>
        </p:nvSpPr>
        <p:spPr>
          <a:xfrm flipH="1">
            <a:off x="792480" y="5269580"/>
            <a:ext cx="1386840" cy="1058947"/>
          </a:xfrm>
          <a:custGeom>
            <a:avLst/>
            <a:gdLst>
              <a:gd name="connsiteX0" fmla="*/ 111983 w 7099504"/>
              <a:gd name="connsiteY0" fmla="*/ 5196995 h 5420957"/>
              <a:gd name="connsiteX1" fmla="*/ 223964 w 7099504"/>
              <a:gd name="connsiteY1" fmla="*/ 5308976 h 5420957"/>
              <a:gd name="connsiteX2" fmla="*/ 111983 w 7099504"/>
              <a:gd name="connsiteY2" fmla="*/ 5420957 h 5420957"/>
              <a:gd name="connsiteX3" fmla="*/ 1 w 7099504"/>
              <a:gd name="connsiteY3" fmla="*/ 5308976 h 5420957"/>
              <a:gd name="connsiteX4" fmla="*/ 111983 w 7099504"/>
              <a:gd name="connsiteY4" fmla="*/ 5196995 h 5420957"/>
              <a:gd name="connsiteX5" fmla="*/ 6128082 w 7099504"/>
              <a:gd name="connsiteY5" fmla="*/ 5171153 h 5420957"/>
              <a:gd name="connsiteX6" fmla="*/ 6240063 w 7099504"/>
              <a:gd name="connsiteY6" fmla="*/ 5283134 h 5420957"/>
              <a:gd name="connsiteX7" fmla="*/ 6128082 w 7099504"/>
              <a:gd name="connsiteY7" fmla="*/ 5395115 h 5420957"/>
              <a:gd name="connsiteX8" fmla="*/ 6016101 w 7099504"/>
              <a:gd name="connsiteY8" fmla="*/ 5283134 h 5420957"/>
              <a:gd name="connsiteX9" fmla="*/ 6128082 w 7099504"/>
              <a:gd name="connsiteY9" fmla="*/ 5171153 h 5420957"/>
              <a:gd name="connsiteX10" fmla="*/ 6987523 w 7099504"/>
              <a:gd name="connsiteY10" fmla="*/ 5166515 h 5420957"/>
              <a:gd name="connsiteX11" fmla="*/ 7099504 w 7099504"/>
              <a:gd name="connsiteY11" fmla="*/ 5278496 h 5420957"/>
              <a:gd name="connsiteX12" fmla="*/ 6987523 w 7099504"/>
              <a:gd name="connsiteY12" fmla="*/ 5390477 h 5420957"/>
              <a:gd name="connsiteX13" fmla="*/ 6875542 w 7099504"/>
              <a:gd name="connsiteY13" fmla="*/ 5278496 h 5420957"/>
              <a:gd name="connsiteX14" fmla="*/ 6987523 w 7099504"/>
              <a:gd name="connsiteY14" fmla="*/ 5166515 h 5420957"/>
              <a:gd name="connsiteX15" fmla="*/ 5268639 w 7099504"/>
              <a:gd name="connsiteY15" fmla="*/ 5166515 h 5420957"/>
              <a:gd name="connsiteX16" fmla="*/ 5380620 w 7099504"/>
              <a:gd name="connsiteY16" fmla="*/ 5278496 h 5420957"/>
              <a:gd name="connsiteX17" fmla="*/ 5268639 w 7099504"/>
              <a:gd name="connsiteY17" fmla="*/ 5390477 h 5420957"/>
              <a:gd name="connsiteX18" fmla="*/ 5156658 w 7099504"/>
              <a:gd name="connsiteY18" fmla="*/ 5278496 h 5420957"/>
              <a:gd name="connsiteX19" fmla="*/ 5268639 w 7099504"/>
              <a:gd name="connsiteY19" fmla="*/ 5166515 h 5420957"/>
              <a:gd name="connsiteX20" fmla="*/ 4409196 w 7099504"/>
              <a:gd name="connsiteY20" fmla="*/ 5166515 h 5420957"/>
              <a:gd name="connsiteX21" fmla="*/ 4521177 w 7099504"/>
              <a:gd name="connsiteY21" fmla="*/ 5278496 h 5420957"/>
              <a:gd name="connsiteX22" fmla="*/ 4409196 w 7099504"/>
              <a:gd name="connsiteY22" fmla="*/ 5390477 h 5420957"/>
              <a:gd name="connsiteX23" fmla="*/ 4297215 w 7099504"/>
              <a:gd name="connsiteY23" fmla="*/ 5278496 h 5420957"/>
              <a:gd name="connsiteX24" fmla="*/ 4409196 w 7099504"/>
              <a:gd name="connsiteY24" fmla="*/ 5166515 h 5420957"/>
              <a:gd name="connsiteX25" fmla="*/ 3549753 w 7099504"/>
              <a:gd name="connsiteY25" fmla="*/ 5166515 h 5420957"/>
              <a:gd name="connsiteX26" fmla="*/ 3661734 w 7099504"/>
              <a:gd name="connsiteY26" fmla="*/ 5278496 h 5420957"/>
              <a:gd name="connsiteX27" fmla="*/ 3549753 w 7099504"/>
              <a:gd name="connsiteY27" fmla="*/ 5390477 h 5420957"/>
              <a:gd name="connsiteX28" fmla="*/ 3437772 w 7099504"/>
              <a:gd name="connsiteY28" fmla="*/ 5278496 h 5420957"/>
              <a:gd name="connsiteX29" fmla="*/ 3549753 w 7099504"/>
              <a:gd name="connsiteY29" fmla="*/ 5166515 h 5420957"/>
              <a:gd name="connsiteX30" fmla="*/ 2690310 w 7099504"/>
              <a:gd name="connsiteY30" fmla="*/ 5166515 h 5420957"/>
              <a:gd name="connsiteX31" fmla="*/ 2802291 w 7099504"/>
              <a:gd name="connsiteY31" fmla="*/ 5278496 h 5420957"/>
              <a:gd name="connsiteX32" fmla="*/ 2690310 w 7099504"/>
              <a:gd name="connsiteY32" fmla="*/ 5390477 h 5420957"/>
              <a:gd name="connsiteX33" fmla="*/ 2578329 w 7099504"/>
              <a:gd name="connsiteY33" fmla="*/ 5278496 h 5420957"/>
              <a:gd name="connsiteX34" fmla="*/ 2690310 w 7099504"/>
              <a:gd name="connsiteY34" fmla="*/ 5166515 h 5420957"/>
              <a:gd name="connsiteX35" fmla="*/ 1830867 w 7099504"/>
              <a:gd name="connsiteY35" fmla="*/ 5166515 h 5420957"/>
              <a:gd name="connsiteX36" fmla="*/ 1942848 w 7099504"/>
              <a:gd name="connsiteY36" fmla="*/ 5278496 h 5420957"/>
              <a:gd name="connsiteX37" fmla="*/ 1830867 w 7099504"/>
              <a:gd name="connsiteY37" fmla="*/ 5390477 h 5420957"/>
              <a:gd name="connsiteX38" fmla="*/ 1718886 w 7099504"/>
              <a:gd name="connsiteY38" fmla="*/ 5278496 h 5420957"/>
              <a:gd name="connsiteX39" fmla="*/ 1830867 w 7099504"/>
              <a:gd name="connsiteY39" fmla="*/ 5166515 h 5420957"/>
              <a:gd name="connsiteX40" fmla="*/ 971424 w 7099504"/>
              <a:gd name="connsiteY40" fmla="*/ 5166515 h 5420957"/>
              <a:gd name="connsiteX41" fmla="*/ 1083405 w 7099504"/>
              <a:gd name="connsiteY41" fmla="*/ 5278496 h 5420957"/>
              <a:gd name="connsiteX42" fmla="*/ 971424 w 7099504"/>
              <a:gd name="connsiteY42" fmla="*/ 5390477 h 5420957"/>
              <a:gd name="connsiteX43" fmla="*/ 859443 w 7099504"/>
              <a:gd name="connsiteY43" fmla="*/ 5278496 h 5420957"/>
              <a:gd name="connsiteX44" fmla="*/ 971424 w 7099504"/>
              <a:gd name="connsiteY44" fmla="*/ 5166515 h 5420957"/>
              <a:gd name="connsiteX45" fmla="*/ 111983 w 7099504"/>
              <a:gd name="connsiteY45" fmla="*/ 4458924 h 5420957"/>
              <a:gd name="connsiteX46" fmla="*/ 223964 w 7099504"/>
              <a:gd name="connsiteY46" fmla="*/ 4570905 h 5420957"/>
              <a:gd name="connsiteX47" fmla="*/ 111983 w 7099504"/>
              <a:gd name="connsiteY47" fmla="*/ 4682886 h 5420957"/>
              <a:gd name="connsiteX48" fmla="*/ 1 w 7099504"/>
              <a:gd name="connsiteY48" fmla="*/ 4570905 h 5420957"/>
              <a:gd name="connsiteX49" fmla="*/ 111983 w 7099504"/>
              <a:gd name="connsiteY49" fmla="*/ 4458924 h 5420957"/>
              <a:gd name="connsiteX50" fmla="*/ 6128082 w 7099504"/>
              <a:gd name="connsiteY50" fmla="*/ 4433082 h 5420957"/>
              <a:gd name="connsiteX51" fmla="*/ 6240063 w 7099504"/>
              <a:gd name="connsiteY51" fmla="*/ 4545063 h 5420957"/>
              <a:gd name="connsiteX52" fmla="*/ 6128082 w 7099504"/>
              <a:gd name="connsiteY52" fmla="*/ 4657044 h 5420957"/>
              <a:gd name="connsiteX53" fmla="*/ 6016101 w 7099504"/>
              <a:gd name="connsiteY53" fmla="*/ 4545063 h 5420957"/>
              <a:gd name="connsiteX54" fmla="*/ 6128082 w 7099504"/>
              <a:gd name="connsiteY54" fmla="*/ 4433082 h 5420957"/>
              <a:gd name="connsiteX55" fmla="*/ 6987523 w 7099504"/>
              <a:gd name="connsiteY55" fmla="*/ 4428444 h 5420957"/>
              <a:gd name="connsiteX56" fmla="*/ 7099504 w 7099504"/>
              <a:gd name="connsiteY56" fmla="*/ 4540425 h 5420957"/>
              <a:gd name="connsiteX57" fmla="*/ 6987523 w 7099504"/>
              <a:gd name="connsiteY57" fmla="*/ 4652406 h 5420957"/>
              <a:gd name="connsiteX58" fmla="*/ 6875542 w 7099504"/>
              <a:gd name="connsiteY58" fmla="*/ 4540425 h 5420957"/>
              <a:gd name="connsiteX59" fmla="*/ 6987523 w 7099504"/>
              <a:gd name="connsiteY59" fmla="*/ 4428444 h 5420957"/>
              <a:gd name="connsiteX60" fmla="*/ 5268639 w 7099504"/>
              <a:gd name="connsiteY60" fmla="*/ 4428444 h 5420957"/>
              <a:gd name="connsiteX61" fmla="*/ 5380620 w 7099504"/>
              <a:gd name="connsiteY61" fmla="*/ 4540425 h 5420957"/>
              <a:gd name="connsiteX62" fmla="*/ 5268639 w 7099504"/>
              <a:gd name="connsiteY62" fmla="*/ 4652406 h 5420957"/>
              <a:gd name="connsiteX63" fmla="*/ 5156658 w 7099504"/>
              <a:gd name="connsiteY63" fmla="*/ 4540425 h 5420957"/>
              <a:gd name="connsiteX64" fmla="*/ 5268639 w 7099504"/>
              <a:gd name="connsiteY64" fmla="*/ 4428444 h 5420957"/>
              <a:gd name="connsiteX65" fmla="*/ 4409196 w 7099504"/>
              <a:gd name="connsiteY65" fmla="*/ 4428444 h 5420957"/>
              <a:gd name="connsiteX66" fmla="*/ 4521177 w 7099504"/>
              <a:gd name="connsiteY66" fmla="*/ 4540425 h 5420957"/>
              <a:gd name="connsiteX67" fmla="*/ 4409196 w 7099504"/>
              <a:gd name="connsiteY67" fmla="*/ 4652406 h 5420957"/>
              <a:gd name="connsiteX68" fmla="*/ 4297215 w 7099504"/>
              <a:gd name="connsiteY68" fmla="*/ 4540425 h 5420957"/>
              <a:gd name="connsiteX69" fmla="*/ 4409196 w 7099504"/>
              <a:gd name="connsiteY69" fmla="*/ 4428444 h 5420957"/>
              <a:gd name="connsiteX70" fmla="*/ 3549753 w 7099504"/>
              <a:gd name="connsiteY70" fmla="*/ 4428444 h 5420957"/>
              <a:gd name="connsiteX71" fmla="*/ 3661734 w 7099504"/>
              <a:gd name="connsiteY71" fmla="*/ 4540425 h 5420957"/>
              <a:gd name="connsiteX72" fmla="*/ 3549753 w 7099504"/>
              <a:gd name="connsiteY72" fmla="*/ 4652406 h 5420957"/>
              <a:gd name="connsiteX73" fmla="*/ 3437772 w 7099504"/>
              <a:gd name="connsiteY73" fmla="*/ 4540425 h 5420957"/>
              <a:gd name="connsiteX74" fmla="*/ 3549753 w 7099504"/>
              <a:gd name="connsiteY74" fmla="*/ 4428444 h 5420957"/>
              <a:gd name="connsiteX75" fmla="*/ 2690310 w 7099504"/>
              <a:gd name="connsiteY75" fmla="*/ 4428444 h 5420957"/>
              <a:gd name="connsiteX76" fmla="*/ 2802291 w 7099504"/>
              <a:gd name="connsiteY76" fmla="*/ 4540425 h 5420957"/>
              <a:gd name="connsiteX77" fmla="*/ 2690310 w 7099504"/>
              <a:gd name="connsiteY77" fmla="*/ 4652406 h 5420957"/>
              <a:gd name="connsiteX78" fmla="*/ 2578329 w 7099504"/>
              <a:gd name="connsiteY78" fmla="*/ 4540425 h 5420957"/>
              <a:gd name="connsiteX79" fmla="*/ 2690310 w 7099504"/>
              <a:gd name="connsiteY79" fmla="*/ 4428444 h 5420957"/>
              <a:gd name="connsiteX80" fmla="*/ 1830867 w 7099504"/>
              <a:gd name="connsiteY80" fmla="*/ 4428444 h 5420957"/>
              <a:gd name="connsiteX81" fmla="*/ 1942848 w 7099504"/>
              <a:gd name="connsiteY81" fmla="*/ 4540425 h 5420957"/>
              <a:gd name="connsiteX82" fmla="*/ 1830867 w 7099504"/>
              <a:gd name="connsiteY82" fmla="*/ 4652406 h 5420957"/>
              <a:gd name="connsiteX83" fmla="*/ 1718886 w 7099504"/>
              <a:gd name="connsiteY83" fmla="*/ 4540425 h 5420957"/>
              <a:gd name="connsiteX84" fmla="*/ 1830867 w 7099504"/>
              <a:gd name="connsiteY84" fmla="*/ 4428444 h 5420957"/>
              <a:gd name="connsiteX85" fmla="*/ 971424 w 7099504"/>
              <a:gd name="connsiteY85" fmla="*/ 4428444 h 5420957"/>
              <a:gd name="connsiteX86" fmla="*/ 1083405 w 7099504"/>
              <a:gd name="connsiteY86" fmla="*/ 4540425 h 5420957"/>
              <a:gd name="connsiteX87" fmla="*/ 971424 w 7099504"/>
              <a:gd name="connsiteY87" fmla="*/ 4652406 h 5420957"/>
              <a:gd name="connsiteX88" fmla="*/ 859443 w 7099504"/>
              <a:gd name="connsiteY88" fmla="*/ 4540425 h 5420957"/>
              <a:gd name="connsiteX89" fmla="*/ 971424 w 7099504"/>
              <a:gd name="connsiteY89" fmla="*/ 4428444 h 5420957"/>
              <a:gd name="connsiteX90" fmla="*/ 111983 w 7099504"/>
              <a:gd name="connsiteY90" fmla="*/ 3720850 h 5420957"/>
              <a:gd name="connsiteX91" fmla="*/ 223964 w 7099504"/>
              <a:gd name="connsiteY91" fmla="*/ 3832831 h 5420957"/>
              <a:gd name="connsiteX92" fmla="*/ 111983 w 7099504"/>
              <a:gd name="connsiteY92" fmla="*/ 3944812 h 5420957"/>
              <a:gd name="connsiteX93" fmla="*/ 1 w 7099504"/>
              <a:gd name="connsiteY93" fmla="*/ 3832831 h 5420957"/>
              <a:gd name="connsiteX94" fmla="*/ 111983 w 7099504"/>
              <a:gd name="connsiteY94" fmla="*/ 3720850 h 5420957"/>
              <a:gd name="connsiteX95" fmla="*/ 6128082 w 7099504"/>
              <a:gd name="connsiteY95" fmla="*/ 3695008 h 5420957"/>
              <a:gd name="connsiteX96" fmla="*/ 6240063 w 7099504"/>
              <a:gd name="connsiteY96" fmla="*/ 3806989 h 5420957"/>
              <a:gd name="connsiteX97" fmla="*/ 6128082 w 7099504"/>
              <a:gd name="connsiteY97" fmla="*/ 3918970 h 5420957"/>
              <a:gd name="connsiteX98" fmla="*/ 6016101 w 7099504"/>
              <a:gd name="connsiteY98" fmla="*/ 3806989 h 5420957"/>
              <a:gd name="connsiteX99" fmla="*/ 6128082 w 7099504"/>
              <a:gd name="connsiteY99" fmla="*/ 3695008 h 5420957"/>
              <a:gd name="connsiteX100" fmla="*/ 6987523 w 7099504"/>
              <a:gd name="connsiteY100" fmla="*/ 3690370 h 5420957"/>
              <a:gd name="connsiteX101" fmla="*/ 7099504 w 7099504"/>
              <a:gd name="connsiteY101" fmla="*/ 3802351 h 5420957"/>
              <a:gd name="connsiteX102" fmla="*/ 6987523 w 7099504"/>
              <a:gd name="connsiteY102" fmla="*/ 3914332 h 5420957"/>
              <a:gd name="connsiteX103" fmla="*/ 6875542 w 7099504"/>
              <a:gd name="connsiteY103" fmla="*/ 3802351 h 5420957"/>
              <a:gd name="connsiteX104" fmla="*/ 6987523 w 7099504"/>
              <a:gd name="connsiteY104" fmla="*/ 3690370 h 5420957"/>
              <a:gd name="connsiteX105" fmla="*/ 5268639 w 7099504"/>
              <a:gd name="connsiteY105" fmla="*/ 3690370 h 5420957"/>
              <a:gd name="connsiteX106" fmla="*/ 5380620 w 7099504"/>
              <a:gd name="connsiteY106" fmla="*/ 3802351 h 5420957"/>
              <a:gd name="connsiteX107" fmla="*/ 5268639 w 7099504"/>
              <a:gd name="connsiteY107" fmla="*/ 3914332 h 5420957"/>
              <a:gd name="connsiteX108" fmla="*/ 5156658 w 7099504"/>
              <a:gd name="connsiteY108" fmla="*/ 3802351 h 5420957"/>
              <a:gd name="connsiteX109" fmla="*/ 5268639 w 7099504"/>
              <a:gd name="connsiteY109" fmla="*/ 3690370 h 5420957"/>
              <a:gd name="connsiteX110" fmla="*/ 4409196 w 7099504"/>
              <a:gd name="connsiteY110" fmla="*/ 3690370 h 5420957"/>
              <a:gd name="connsiteX111" fmla="*/ 4521177 w 7099504"/>
              <a:gd name="connsiteY111" fmla="*/ 3802351 h 5420957"/>
              <a:gd name="connsiteX112" fmla="*/ 4409196 w 7099504"/>
              <a:gd name="connsiteY112" fmla="*/ 3914332 h 5420957"/>
              <a:gd name="connsiteX113" fmla="*/ 4297215 w 7099504"/>
              <a:gd name="connsiteY113" fmla="*/ 3802351 h 5420957"/>
              <a:gd name="connsiteX114" fmla="*/ 4409196 w 7099504"/>
              <a:gd name="connsiteY114" fmla="*/ 3690370 h 5420957"/>
              <a:gd name="connsiteX115" fmla="*/ 3549753 w 7099504"/>
              <a:gd name="connsiteY115" fmla="*/ 3690370 h 5420957"/>
              <a:gd name="connsiteX116" fmla="*/ 3661734 w 7099504"/>
              <a:gd name="connsiteY116" fmla="*/ 3802351 h 5420957"/>
              <a:gd name="connsiteX117" fmla="*/ 3549753 w 7099504"/>
              <a:gd name="connsiteY117" fmla="*/ 3914332 h 5420957"/>
              <a:gd name="connsiteX118" fmla="*/ 3437772 w 7099504"/>
              <a:gd name="connsiteY118" fmla="*/ 3802351 h 5420957"/>
              <a:gd name="connsiteX119" fmla="*/ 3549753 w 7099504"/>
              <a:gd name="connsiteY119" fmla="*/ 3690370 h 5420957"/>
              <a:gd name="connsiteX120" fmla="*/ 2690310 w 7099504"/>
              <a:gd name="connsiteY120" fmla="*/ 3690370 h 5420957"/>
              <a:gd name="connsiteX121" fmla="*/ 2802291 w 7099504"/>
              <a:gd name="connsiteY121" fmla="*/ 3802351 h 5420957"/>
              <a:gd name="connsiteX122" fmla="*/ 2690310 w 7099504"/>
              <a:gd name="connsiteY122" fmla="*/ 3914332 h 5420957"/>
              <a:gd name="connsiteX123" fmla="*/ 2578329 w 7099504"/>
              <a:gd name="connsiteY123" fmla="*/ 3802351 h 5420957"/>
              <a:gd name="connsiteX124" fmla="*/ 2690310 w 7099504"/>
              <a:gd name="connsiteY124" fmla="*/ 3690370 h 5420957"/>
              <a:gd name="connsiteX125" fmla="*/ 1830867 w 7099504"/>
              <a:gd name="connsiteY125" fmla="*/ 3690370 h 5420957"/>
              <a:gd name="connsiteX126" fmla="*/ 1942848 w 7099504"/>
              <a:gd name="connsiteY126" fmla="*/ 3802351 h 5420957"/>
              <a:gd name="connsiteX127" fmla="*/ 1830867 w 7099504"/>
              <a:gd name="connsiteY127" fmla="*/ 3914332 h 5420957"/>
              <a:gd name="connsiteX128" fmla="*/ 1718886 w 7099504"/>
              <a:gd name="connsiteY128" fmla="*/ 3802351 h 5420957"/>
              <a:gd name="connsiteX129" fmla="*/ 1830867 w 7099504"/>
              <a:gd name="connsiteY129" fmla="*/ 3690370 h 5420957"/>
              <a:gd name="connsiteX130" fmla="*/ 971424 w 7099504"/>
              <a:gd name="connsiteY130" fmla="*/ 3690370 h 5420957"/>
              <a:gd name="connsiteX131" fmla="*/ 1083405 w 7099504"/>
              <a:gd name="connsiteY131" fmla="*/ 3802351 h 5420957"/>
              <a:gd name="connsiteX132" fmla="*/ 971424 w 7099504"/>
              <a:gd name="connsiteY132" fmla="*/ 3914332 h 5420957"/>
              <a:gd name="connsiteX133" fmla="*/ 859443 w 7099504"/>
              <a:gd name="connsiteY133" fmla="*/ 3802351 h 5420957"/>
              <a:gd name="connsiteX134" fmla="*/ 971424 w 7099504"/>
              <a:gd name="connsiteY134" fmla="*/ 3690370 h 5420957"/>
              <a:gd name="connsiteX135" fmla="*/ 111983 w 7099504"/>
              <a:gd name="connsiteY135" fmla="*/ 2982776 h 5420957"/>
              <a:gd name="connsiteX136" fmla="*/ 223964 w 7099504"/>
              <a:gd name="connsiteY136" fmla="*/ 3094757 h 5420957"/>
              <a:gd name="connsiteX137" fmla="*/ 111983 w 7099504"/>
              <a:gd name="connsiteY137" fmla="*/ 3206738 h 5420957"/>
              <a:gd name="connsiteX138" fmla="*/ 1 w 7099504"/>
              <a:gd name="connsiteY138" fmla="*/ 3094757 h 5420957"/>
              <a:gd name="connsiteX139" fmla="*/ 111983 w 7099504"/>
              <a:gd name="connsiteY139" fmla="*/ 2982776 h 5420957"/>
              <a:gd name="connsiteX140" fmla="*/ 6128082 w 7099504"/>
              <a:gd name="connsiteY140" fmla="*/ 2956934 h 5420957"/>
              <a:gd name="connsiteX141" fmla="*/ 6240063 w 7099504"/>
              <a:gd name="connsiteY141" fmla="*/ 3068915 h 5420957"/>
              <a:gd name="connsiteX142" fmla="*/ 6128082 w 7099504"/>
              <a:gd name="connsiteY142" fmla="*/ 3180896 h 5420957"/>
              <a:gd name="connsiteX143" fmla="*/ 6016101 w 7099504"/>
              <a:gd name="connsiteY143" fmla="*/ 3068915 h 5420957"/>
              <a:gd name="connsiteX144" fmla="*/ 6128082 w 7099504"/>
              <a:gd name="connsiteY144" fmla="*/ 2956934 h 5420957"/>
              <a:gd name="connsiteX145" fmla="*/ 6987523 w 7099504"/>
              <a:gd name="connsiteY145" fmla="*/ 2952296 h 5420957"/>
              <a:gd name="connsiteX146" fmla="*/ 7099504 w 7099504"/>
              <a:gd name="connsiteY146" fmla="*/ 3064277 h 5420957"/>
              <a:gd name="connsiteX147" fmla="*/ 6987523 w 7099504"/>
              <a:gd name="connsiteY147" fmla="*/ 3176258 h 5420957"/>
              <a:gd name="connsiteX148" fmla="*/ 6875542 w 7099504"/>
              <a:gd name="connsiteY148" fmla="*/ 3064277 h 5420957"/>
              <a:gd name="connsiteX149" fmla="*/ 6987523 w 7099504"/>
              <a:gd name="connsiteY149" fmla="*/ 2952296 h 5420957"/>
              <a:gd name="connsiteX150" fmla="*/ 5268639 w 7099504"/>
              <a:gd name="connsiteY150" fmla="*/ 2952296 h 5420957"/>
              <a:gd name="connsiteX151" fmla="*/ 5380620 w 7099504"/>
              <a:gd name="connsiteY151" fmla="*/ 3064277 h 5420957"/>
              <a:gd name="connsiteX152" fmla="*/ 5268639 w 7099504"/>
              <a:gd name="connsiteY152" fmla="*/ 3176258 h 5420957"/>
              <a:gd name="connsiteX153" fmla="*/ 5156658 w 7099504"/>
              <a:gd name="connsiteY153" fmla="*/ 3064277 h 5420957"/>
              <a:gd name="connsiteX154" fmla="*/ 5268639 w 7099504"/>
              <a:gd name="connsiteY154" fmla="*/ 2952296 h 5420957"/>
              <a:gd name="connsiteX155" fmla="*/ 4409196 w 7099504"/>
              <a:gd name="connsiteY155" fmla="*/ 2952296 h 5420957"/>
              <a:gd name="connsiteX156" fmla="*/ 4521177 w 7099504"/>
              <a:gd name="connsiteY156" fmla="*/ 3064277 h 5420957"/>
              <a:gd name="connsiteX157" fmla="*/ 4409196 w 7099504"/>
              <a:gd name="connsiteY157" fmla="*/ 3176258 h 5420957"/>
              <a:gd name="connsiteX158" fmla="*/ 4297215 w 7099504"/>
              <a:gd name="connsiteY158" fmla="*/ 3064277 h 5420957"/>
              <a:gd name="connsiteX159" fmla="*/ 4409196 w 7099504"/>
              <a:gd name="connsiteY159" fmla="*/ 2952296 h 5420957"/>
              <a:gd name="connsiteX160" fmla="*/ 3549753 w 7099504"/>
              <a:gd name="connsiteY160" fmla="*/ 2952296 h 5420957"/>
              <a:gd name="connsiteX161" fmla="*/ 3661734 w 7099504"/>
              <a:gd name="connsiteY161" fmla="*/ 3064277 h 5420957"/>
              <a:gd name="connsiteX162" fmla="*/ 3549753 w 7099504"/>
              <a:gd name="connsiteY162" fmla="*/ 3176258 h 5420957"/>
              <a:gd name="connsiteX163" fmla="*/ 3437772 w 7099504"/>
              <a:gd name="connsiteY163" fmla="*/ 3064277 h 5420957"/>
              <a:gd name="connsiteX164" fmla="*/ 3549753 w 7099504"/>
              <a:gd name="connsiteY164" fmla="*/ 2952296 h 5420957"/>
              <a:gd name="connsiteX165" fmla="*/ 2690310 w 7099504"/>
              <a:gd name="connsiteY165" fmla="*/ 2952296 h 5420957"/>
              <a:gd name="connsiteX166" fmla="*/ 2802291 w 7099504"/>
              <a:gd name="connsiteY166" fmla="*/ 3064277 h 5420957"/>
              <a:gd name="connsiteX167" fmla="*/ 2690310 w 7099504"/>
              <a:gd name="connsiteY167" fmla="*/ 3176258 h 5420957"/>
              <a:gd name="connsiteX168" fmla="*/ 2578329 w 7099504"/>
              <a:gd name="connsiteY168" fmla="*/ 3064277 h 5420957"/>
              <a:gd name="connsiteX169" fmla="*/ 2690310 w 7099504"/>
              <a:gd name="connsiteY169" fmla="*/ 2952296 h 5420957"/>
              <a:gd name="connsiteX170" fmla="*/ 1830867 w 7099504"/>
              <a:gd name="connsiteY170" fmla="*/ 2952296 h 5420957"/>
              <a:gd name="connsiteX171" fmla="*/ 1942848 w 7099504"/>
              <a:gd name="connsiteY171" fmla="*/ 3064277 h 5420957"/>
              <a:gd name="connsiteX172" fmla="*/ 1830867 w 7099504"/>
              <a:gd name="connsiteY172" fmla="*/ 3176258 h 5420957"/>
              <a:gd name="connsiteX173" fmla="*/ 1718886 w 7099504"/>
              <a:gd name="connsiteY173" fmla="*/ 3064277 h 5420957"/>
              <a:gd name="connsiteX174" fmla="*/ 1830867 w 7099504"/>
              <a:gd name="connsiteY174" fmla="*/ 2952296 h 5420957"/>
              <a:gd name="connsiteX175" fmla="*/ 971424 w 7099504"/>
              <a:gd name="connsiteY175" fmla="*/ 2952296 h 5420957"/>
              <a:gd name="connsiteX176" fmla="*/ 1083405 w 7099504"/>
              <a:gd name="connsiteY176" fmla="*/ 3064277 h 5420957"/>
              <a:gd name="connsiteX177" fmla="*/ 971424 w 7099504"/>
              <a:gd name="connsiteY177" fmla="*/ 3176258 h 5420957"/>
              <a:gd name="connsiteX178" fmla="*/ 859443 w 7099504"/>
              <a:gd name="connsiteY178" fmla="*/ 3064277 h 5420957"/>
              <a:gd name="connsiteX179" fmla="*/ 971424 w 7099504"/>
              <a:gd name="connsiteY179" fmla="*/ 2952296 h 5420957"/>
              <a:gd name="connsiteX180" fmla="*/ 111983 w 7099504"/>
              <a:gd name="connsiteY180" fmla="*/ 2244702 h 5420957"/>
              <a:gd name="connsiteX181" fmla="*/ 223964 w 7099504"/>
              <a:gd name="connsiteY181" fmla="*/ 2356683 h 5420957"/>
              <a:gd name="connsiteX182" fmla="*/ 111983 w 7099504"/>
              <a:gd name="connsiteY182" fmla="*/ 2468664 h 5420957"/>
              <a:gd name="connsiteX183" fmla="*/ 1 w 7099504"/>
              <a:gd name="connsiteY183" fmla="*/ 2356683 h 5420957"/>
              <a:gd name="connsiteX184" fmla="*/ 111983 w 7099504"/>
              <a:gd name="connsiteY184" fmla="*/ 2244702 h 5420957"/>
              <a:gd name="connsiteX185" fmla="*/ 6128082 w 7099504"/>
              <a:gd name="connsiteY185" fmla="*/ 2218860 h 5420957"/>
              <a:gd name="connsiteX186" fmla="*/ 6240063 w 7099504"/>
              <a:gd name="connsiteY186" fmla="*/ 2330841 h 5420957"/>
              <a:gd name="connsiteX187" fmla="*/ 6128082 w 7099504"/>
              <a:gd name="connsiteY187" fmla="*/ 2442822 h 5420957"/>
              <a:gd name="connsiteX188" fmla="*/ 6016101 w 7099504"/>
              <a:gd name="connsiteY188" fmla="*/ 2330841 h 5420957"/>
              <a:gd name="connsiteX189" fmla="*/ 6128082 w 7099504"/>
              <a:gd name="connsiteY189" fmla="*/ 2218860 h 5420957"/>
              <a:gd name="connsiteX190" fmla="*/ 6987523 w 7099504"/>
              <a:gd name="connsiteY190" fmla="*/ 2214222 h 5420957"/>
              <a:gd name="connsiteX191" fmla="*/ 7099504 w 7099504"/>
              <a:gd name="connsiteY191" fmla="*/ 2326203 h 5420957"/>
              <a:gd name="connsiteX192" fmla="*/ 6987523 w 7099504"/>
              <a:gd name="connsiteY192" fmla="*/ 2438184 h 5420957"/>
              <a:gd name="connsiteX193" fmla="*/ 6875542 w 7099504"/>
              <a:gd name="connsiteY193" fmla="*/ 2326203 h 5420957"/>
              <a:gd name="connsiteX194" fmla="*/ 6987523 w 7099504"/>
              <a:gd name="connsiteY194" fmla="*/ 2214222 h 5420957"/>
              <a:gd name="connsiteX195" fmla="*/ 5268639 w 7099504"/>
              <a:gd name="connsiteY195" fmla="*/ 2214222 h 5420957"/>
              <a:gd name="connsiteX196" fmla="*/ 5380620 w 7099504"/>
              <a:gd name="connsiteY196" fmla="*/ 2326203 h 5420957"/>
              <a:gd name="connsiteX197" fmla="*/ 5268639 w 7099504"/>
              <a:gd name="connsiteY197" fmla="*/ 2438184 h 5420957"/>
              <a:gd name="connsiteX198" fmla="*/ 5156658 w 7099504"/>
              <a:gd name="connsiteY198" fmla="*/ 2326203 h 5420957"/>
              <a:gd name="connsiteX199" fmla="*/ 5268639 w 7099504"/>
              <a:gd name="connsiteY199" fmla="*/ 2214222 h 5420957"/>
              <a:gd name="connsiteX200" fmla="*/ 4409196 w 7099504"/>
              <a:gd name="connsiteY200" fmla="*/ 2214222 h 5420957"/>
              <a:gd name="connsiteX201" fmla="*/ 4521177 w 7099504"/>
              <a:gd name="connsiteY201" fmla="*/ 2326203 h 5420957"/>
              <a:gd name="connsiteX202" fmla="*/ 4409196 w 7099504"/>
              <a:gd name="connsiteY202" fmla="*/ 2438184 h 5420957"/>
              <a:gd name="connsiteX203" fmla="*/ 4297215 w 7099504"/>
              <a:gd name="connsiteY203" fmla="*/ 2326203 h 5420957"/>
              <a:gd name="connsiteX204" fmla="*/ 4409196 w 7099504"/>
              <a:gd name="connsiteY204" fmla="*/ 2214222 h 5420957"/>
              <a:gd name="connsiteX205" fmla="*/ 3549753 w 7099504"/>
              <a:gd name="connsiteY205" fmla="*/ 2214222 h 5420957"/>
              <a:gd name="connsiteX206" fmla="*/ 3661734 w 7099504"/>
              <a:gd name="connsiteY206" fmla="*/ 2326203 h 5420957"/>
              <a:gd name="connsiteX207" fmla="*/ 3549753 w 7099504"/>
              <a:gd name="connsiteY207" fmla="*/ 2438184 h 5420957"/>
              <a:gd name="connsiteX208" fmla="*/ 3437772 w 7099504"/>
              <a:gd name="connsiteY208" fmla="*/ 2326203 h 5420957"/>
              <a:gd name="connsiteX209" fmla="*/ 3549753 w 7099504"/>
              <a:gd name="connsiteY209" fmla="*/ 2214222 h 5420957"/>
              <a:gd name="connsiteX210" fmla="*/ 2690310 w 7099504"/>
              <a:gd name="connsiteY210" fmla="*/ 2214222 h 5420957"/>
              <a:gd name="connsiteX211" fmla="*/ 2802291 w 7099504"/>
              <a:gd name="connsiteY211" fmla="*/ 2326203 h 5420957"/>
              <a:gd name="connsiteX212" fmla="*/ 2690310 w 7099504"/>
              <a:gd name="connsiteY212" fmla="*/ 2438184 h 5420957"/>
              <a:gd name="connsiteX213" fmla="*/ 2578329 w 7099504"/>
              <a:gd name="connsiteY213" fmla="*/ 2326203 h 5420957"/>
              <a:gd name="connsiteX214" fmla="*/ 2690310 w 7099504"/>
              <a:gd name="connsiteY214" fmla="*/ 2214222 h 5420957"/>
              <a:gd name="connsiteX215" fmla="*/ 1830867 w 7099504"/>
              <a:gd name="connsiteY215" fmla="*/ 2214222 h 5420957"/>
              <a:gd name="connsiteX216" fmla="*/ 1942848 w 7099504"/>
              <a:gd name="connsiteY216" fmla="*/ 2326203 h 5420957"/>
              <a:gd name="connsiteX217" fmla="*/ 1830867 w 7099504"/>
              <a:gd name="connsiteY217" fmla="*/ 2438184 h 5420957"/>
              <a:gd name="connsiteX218" fmla="*/ 1718886 w 7099504"/>
              <a:gd name="connsiteY218" fmla="*/ 2326203 h 5420957"/>
              <a:gd name="connsiteX219" fmla="*/ 1830867 w 7099504"/>
              <a:gd name="connsiteY219" fmla="*/ 2214222 h 5420957"/>
              <a:gd name="connsiteX220" fmla="*/ 971424 w 7099504"/>
              <a:gd name="connsiteY220" fmla="*/ 2214222 h 5420957"/>
              <a:gd name="connsiteX221" fmla="*/ 1083405 w 7099504"/>
              <a:gd name="connsiteY221" fmla="*/ 2326203 h 5420957"/>
              <a:gd name="connsiteX222" fmla="*/ 971424 w 7099504"/>
              <a:gd name="connsiteY222" fmla="*/ 2438184 h 5420957"/>
              <a:gd name="connsiteX223" fmla="*/ 859443 w 7099504"/>
              <a:gd name="connsiteY223" fmla="*/ 2326203 h 5420957"/>
              <a:gd name="connsiteX224" fmla="*/ 971424 w 7099504"/>
              <a:gd name="connsiteY224" fmla="*/ 2214222 h 5420957"/>
              <a:gd name="connsiteX225" fmla="*/ 111982 w 7099504"/>
              <a:gd name="connsiteY225" fmla="*/ 1506628 h 5420957"/>
              <a:gd name="connsiteX226" fmla="*/ 223963 w 7099504"/>
              <a:gd name="connsiteY226" fmla="*/ 1618609 h 5420957"/>
              <a:gd name="connsiteX227" fmla="*/ 111982 w 7099504"/>
              <a:gd name="connsiteY227" fmla="*/ 1730590 h 5420957"/>
              <a:gd name="connsiteX228" fmla="*/ 0 w 7099504"/>
              <a:gd name="connsiteY228" fmla="*/ 1618609 h 5420957"/>
              <a:gd name="connsiteX229" fmla="*/ 111982 w 7099504"/>
              <a:gd name="connsiteY229" fmla="*/ 1506628 h 5420957"/>
              <a:gd name="connsiteX230" fmla="*/ 6128082 w 7099504"/>
              <a:gd name="connsiteY230" fmla="*/ 1480786 h 5420957"/>
              <a:gd name="connsiteX231" fmla="*/ 6240063 w 7099504"/>
              <a:gd name="connsiteY231" fmla="*/ 1592767 h 5420957"/>
              <a:gd name="connsiteX232" fmla="*/ 6128082 w 7099504"/>
              <a:gd name="connsiteY232" fmla="*/ 1704748 h 5420957"/>
              <a:gd name="connsiteX233" fmla="*/ 6016101 w 7099504"/>
              <a:gd name="connsiteY233" fmla="*/ 1592767 h 5420957"/>
              <a:gd name="connsiteX234" fmla="*/ 6128082 w 7099504"/>
              <a:gd name="connsiteY234" fmla="*/ 1480786 h 5420957"/>
              <a:gd name="connsiteX235" fmla="*/ 6987523 w 7099504"/>
              <a:gd name="connsiteY235" fmla="*/ 1476148 h 5420957"/>
              <a:gd name="connsiteX236" fmla="*/ 7099504 w 7099504"/>
              <a:gd name="connsiteY236" fmla="*/ 1588129 h 5420957"/>
              <a:gd name="connsiteX237" fmla="*/ 6987523 w 7099504"/>
              <a:gd name="connsiteY237" fmla="*/ 1700110 h 5420957"/>
              <a:gd name="connsiteX238" fmla="*/ 6875542 w 7099504"/>
              <a:gd name="connsiteY238" fmla="*/ 1588129 h 5420957"/>
              <a:gd name="connsiteX239" fmla="*/ 6987523 w 7099504"/>
              <a:gd name="connsiteY239" fmla="*/ 1476148 h 5420957"/>
              <a:gd name="connsiteX240" fmla="*/ 5268639 w 7099504"/>
              <a:gd name="connsiteY240" fmla="*/ 1476148 h 5420957"/>
              <a:gd name="connsiteX241" fmla="*/ 5380620 w 7099504"/>
              <a:gd name="connsiteY241" fmla="*/ 1588129 h 5420957"/>
              <a:gd name="connsiteX242" fmla="*/ 5268639 w 7099504"/>
              <a:gd name="connsiteY242" fmla="*/ 1700110 h 5420957"/>
              <a:gd name="connsiteX243" fmla="*/ 5156658 w 7099504"/>
              <a:gd name="connsiteY243" fmla="*/ 1588129 h 5420957"/>
              <a:gd name="connsiteX244" fmla="*/ 5268639 w 7099504"/>
              <a:gd name="connsiteY244" fmla="*/ 1476148 h 5420957"/>
              <a:gd name="connsiteX245" fmla="*/ 4409196 w 7099504"/>
              <a:gd name="connsiteY245" fmla="*/ 1476148 h 5420957"/>
              <a:gd name="connsiteX246" fmla="*/ 4521177 w 7099504"/>
              <a:gd name="connsiteY246" fmla="*/ 1588129 h 5420957"/>
              <a:gd name="connsiteX247" fmla="*/ 4409196 w 7099504"/>
              <a:gd name="connsiteY247" fmla="*/ 1700110 h 5420957"/>
              <a:gd name="connsiteX248" fmla="*/ 4297215 w 7099504"/>
              <a:gd name="connsiteY248" fmla="*/ 1588129 h 5420957"/>
              <a:gd name="connsiteX249" fmla="*/ 4409196 w 7099504"/>
              <a:gd name="connsiteY249" fmla="*/ 1476148 h 5420957"/>
              <a:gd name="connsiteX250" fmla="*/ 3549753 w 7099504"/>
              <a:gd name="connsiteY250" fmla="*/ 1476148 h 5420957"/>
              <a:gd name="connsiteX251" fmla="*/ 3661734 w 7099504"/>
              <a:gd name="connsiteY251" fmla="*/ 1588129 h 5420957"/>
              <a:gd name="connsiteX252" fmla="*/ 3549753 w 7099504"/>
              <a:gd name="connsiteY252" fmla="*/ 1700110 h 5420957"/>
              <a:gd name="connsiteX253" fmla="*/ 3437772 w 7099504"/>
              <a:gd name="connsiteY253" fmla="*/ 1588129 h 5420957"/>
              <a:gd name="connsiteX254" fmla="*/ 3549753 w 7099504"/>
              <a:gd name="connsiteY254" fmla="*/ 1476148 h 5420957"/>
              <a:gd name="connsiteX255" fmla="*/ 2690310 w 7099504"/>
              <a:gd name="connsiteY255" fmla="*/ 1476148 h 5420957"/>
              <a:gd name="connsiteX256" fmla="*/ 2802291 w 7099504"/>
              <a:gd name="connsiteY256" fmla="*/ 1588129 h 5420957"/>
              <a:gd name="connsiteX257" fmla="*/ 2690310 w 7099504"/>
              <a:gd name="connsiteY257" fmla="*/ 1700110 h 5420957"/>
              <a:gd name="connsiteX258" fmla="*/ 2578329 w 7099504"/>
              <a:gd name="connsiteY258" fmla="*/ 1588129 h 5420957"/>
              <a:gd name="connsiteX259" fmla="*/ 2690310 w 7099504"/>
              <a:gd name="connsiteY259" fmla="*/ 1476148 h 5420957"/>
              <a:gd name="connsiteX260" fmla="*/ 1830867 w 7099504"/>
              <a:gd name="connsiteY260" fmla="*/ 1476148 h 5420957"/>
              <a:gd name="connsiteX261" fmla="*/ 1942848 w 7099504"/>
              <a:gd name="connsiteY261" fmla="*/ 1588129 h 5420957"/>
              <a:gd name="connsiteX262" fmla="*/ 1830867 w 7099504"/>
              <a:gd name="connsiteY262" fmla="*/ 1700110 h 5420957"/>
              <a:gd name="connsiteX263" fmla="*/ 1718886 w 7099504"/>
              <a:gd name="connsiteY263" fmla="*/ 1588129 h 5420957"/>
              <a:gd name="connsiteX264" fmla="*/ 1830867 w 7099504"/>
              <a:gd name="connsiteY264" fmla="*/ 1476148 h 5420957"/>
              <a:gd name="connsiteX265" fmla="*/ 971424 w 7099504"/>
              <a:gd name="connsiteY265" fmla="*/ 1476148 h 5420957"/>
              <a:gd name="connsiteX266" fmla="*/ 1083405 w 7099504"/>
              <a:gd name="connsiteY266" fmla="*/ 1588129 h 5420957"/>
              <a:gd name="connsiteX267" fmla="*/ 971424 w 7099504"/>
              <a:gd name="connsiteY267" fmla="*/ 1700110 h 5420957"/>
              <a:gd name="connsiteX268" fmla="*/ 859443 w 7099504"/>
              <a:gd name="connsiteY268" fmla="*/ 1588129 h 5420957"/>
              <a:gd name="connsiteX269" fmla="*/ 971424 w 7099504"/>
              <a:gd name="connsiteY269" fmla="*/ 1476148 h 5420957"/>
              <a:gd name="connsiteX270" fmla="*/ 111982 w 7099504"/>
              <a:gd name="connsiteY270" fmla="*/ 768554 h 5420957"/>
              <a:gd name="connsiteX271" fmla="*/ 223963 w 7099504"/>
              <a:gd name="connsiteY271" fmla="*/ 880535 h 5420957"/>
              <a:gd name="connsiteX272" fmla="*/ 111982 w 7099504"/>
              <a:gd name="connsiteY272" fmla="*/ 992516 h 5420957"/>
              <a:gd name="connsiteX273" fmla="*/ 0 w 7099504"/>
              <a:gd name="connsiteY273" fmla="*/ 880535 h 5420957"/>
              <a:gd name="connsiteX274" fmla="*/ 111982 w 7099504"/>
              <a:gd name="connsiteY274" fmla="*/ 768554 h 5420957"/>
              <a:gd name="connsiteX275" fmla="*/ 6128082 w 7099504"/>
              <a:gd name="connsiteY275" fmla="*/ 742712 h 5420957"/>
              <a:gd name="connsiteX276" fmla="*/ 6240063 w 7099504"/>
              <a:gd name="connsiteY276" fmla="*/ 854693 h 5420957"/>
              <a:gd name="connsiteX277" fmla="*/ 6128082 w 7099504"/>
              <a:gd name="connsiteY277" fmla="*/ 966674 h 5420957"/>
              <a:gd name="connsiteX278" fmla="*/ 6016101 w 7099504"/>
              <a:gd name="connsiteY278" fmla="*/ 854693 h 5420957"/>
              <a:gd name="connsiteX279" fmla="*/ 6128082 w 7099504"/>
              <a:gd name="connsiteY279" fmla="*/ 742712 h 5420957"/>
              <a:gd name="connsiteX280" fmla="*/ 6987523 w 7099504"/>
              <a:gd name="connsiteY280" fmla="*/ 738074 h 5420957"/>
              <a:gd name="connsiteX281" fmla="*/ 7099504 w 7099504"/>
              <a:gd name="connsiteY281" fmla="*/ 850055 h 5420957"/>
              <a:gd name="connsiteX282" fmla="*/ 6987523 w 7099504"/>
              <a:gd name="connsiteY282" fmla="*/ 962036 h 5420957"/>
              <a:gd name="connsiteX283" fmla="*/ 6875542 w 7099504"/>
              <a:gd name="connsiteY283" fmla="*/ 850055 h 5420957"/>
              <a:gd name="connsiteX284" fmla="*/ 6987523 w 7099504"/>
              <a:gd name="connsiteY284" fmla="*/ 738074 h 5420957"/>
              <a:gd name="connsiteX285" fmla="*/ 5268639 w 7099504"/>
              <a:gd name="connsiteY285" fmla="*/ 738074 h 5420957"/>
              <a:gd name="connsiteX286" fmla="*/ 5380620 w 7099504"/>
              <a:gd name="connsiteY286" fmla="*/ 850055 h 5420957"/>
              <a:gd name="connsiteX287" fmla="*/ 5268639 w 7099504"/>
              <a:gd name="connsiteY287" fmla="*/ 962036 h 5420957"/>
              <a:gd name="connsiteX288" fmla="*/ 5156658 w 7099504"/>
              <a:gd name="connsiteY288" fmla="*/ 850055 h 5420957"/>
              <a:gd name="connsiteX289" fmla="*/ 5268639 w 7099504"/>
              <a:gd name="connsiteY289" fmla="*/ 738074 h 5420957"/>
              <a:gd name="connsiteX290" fmla="*/ 4409196 w 7099504"/>
              <a:gd name="connsiteY290" fmla="*/ 738074 h 5420957"/>
              <a:gd name="connsiteX291" fmla="*/ 4521177 w 7099504"/>
              <a:gd name="connsiteY291" fmla="*/ 850055 h 5420957"/>
              <a:gd name="connsiteX292" fmla="*/ 4409196 w 7099504"/>
              <a:gd name="connsiteY292" fmla="*/ 962036 h 5420957"/>
              <a:gd name="connsiteX293" fmla="*/ 4297215 w 7099504"/>
              <a:gd name="connsiteY293" fmla="*/ 850055 h 5420957"/>
              <a:gd name="connsiteX294" fmla="*/ 4409196 w 7099504"/>
              <a:gd name="connsiteY294" fmla="*/ 738074 h 5420957"/>
              <a:gd name="connsiteX295" fmla="*/ 3549753 w 7099504"/>
              <a:gd name="connsiteY295" fmla="*/ 738074 h 5420957"/>
              <a:gd name="connsiteX296" fmla="*/ 3661734 w 7099504"/>
              <a:gd name="connsiteY296" fmla="*/ 850055 h 5420957"/>
              <a:gd name="connsiteX297" fmla="*/ 3549753 w 7099504"/>
              <a:gd name="connsiteY297" fmla="*/ 962036 h 5420957"/>
              <a:gd name="connsiteX298" fmla="*/ 3437772 w 7099504"/>
              <a:gd name="connsiteY298" fmla="*/ 850055 h 5420957"/>
              <a:gd name="connsiteX299" fmla="*/ 3549753 w 7099504"/>
              <a:gd name="connsiteY299" fmla="*/ 738074 h 5420957"/>
              <a:gd name="connsiteX300" fmla="*/ 2690310 w 7099504"/>
              <a:gd name="connsiteY300" fmla="*/ 738074 h 5420957"/>
              <a:gd name="connsiteX301" fmla="*/ 2802291 w 7099504"/>
              <a:gd name="connsiteY301" fmla="*/ 850055 h 5420957"/>
              <a:gd name="connsiteX302" fmla="*/ 2690310 w 7099504"/>
              <a:gd name="connsiteY302" fmla="*/ 962036 h 5420957"/>
              <a:gd name="connsiteX303" fmla="*/ 2578329 w 7099504"/>
              <a:gd name="connsiteY303" fmla="*/ 850055 h 5420957"/>
              <a:gd name="connsiteX304" fmla="*/ 2690310 w 7099504"/>
              <a:gd name="connsiteY304" fmla="*/ 738074 h 5420957"/>
              <a:gd name="connsiteX305" fmla="*/ 1830867 w 7099504"/>
              <a:gd name="connsiteY305" fmla="*/ 738074 h 5420957"/>
              <a:gd name="connsiteX306" fmla="*/ 1942848 w 7099504"/>
              <a:gd name="connsiteY306" fmla="*/ 850055 h 5420957"/>
              <a:gd name="connsiteX307" fmla="*/ 1830867 w 7099504"/>
              <a:gd name="connsiteY307" fmla="*/ 962036 h 5420957"/>
              <a:gd name="connsiteX308" fmla="*/ 1718886 w 7099504"/>
              <a:gd name="connsiteY308" fmla="*/ 850055 h 5420957"/>
              <a:gd name="connsiteX309" fmla="*/ 1830867 w 7099504"/>
              <a:gd name="connsiteY309" fmla="*/ 738074 h 5420957"/>
              <a:gd name="connsiteX310" fmla="*/ 971424 w 7099504"/>
              <a:gd name="connsiteY310" fmla="*/ 738074 h 5420957"/>
              <a:gd name="connsiteX311" fmla="*/ 1083405 w 7099504"/>
              <a:gd name="connsiteY311" fmla="*/ 850055 h 5420957"/>
              <a:gd name="connsiteX312" fmla="*/ 971424 w 7099504"/>
              <a:gd name="connsiteY312" fmla="*/ 962036 h 5420957"/>
              <a:gd name="connsiteX313" fmla="*/ 859443 w 7099504"/>
              <a:gd name="connsiteY313" fmla="*/ 850055 h 5420957"/>
              <a:gd name="connsiteX314" fmla="*/ 971424 w 7099504"/>
              <a:gd name="connsiteY314" fmla="*/ 738074 h 5420957"/>
              <a:gd name="connsiteX315" fmla="*/ 111982 w 7099504"/>
              <a:gd name="connsiteY315" fmla="*/ 30480 h 5420957"/>
              <a:gd name="connsiteX316" fmla="*/ 223963 w 7099504"/>
              <a:gd name="connsiteY316" fmla="*/ 142461 h 5420957"/>
              <a:gd name="connsiteX317" fmla="*/ 111982 w 7099504"/>
              <a:gd name="connsiteY317" fmla="*/ 254442 h 5420957"/>
              <a:gd name="connsiteX318" fmla="*/ 0 w 7099504"/>
              <a:gd name="connsiteY318" fmla="*/ 142461 h 5420957"/>
              <a:gd name="connsiteX319" fmla="*/ 111982 w 7099504"/>
              <a:gd name="connsiteY319" fmla="*/ 30480 h 5420957"/>
              <a:gd name="connsiteX320" fmla="*/ 6128082 w 7099504"/>
              <a:gd name="connsiteY320" fmla="*/ 4638 h 5420957"/>
              <a:gd name="connsiteX321" fmla="*/ 6240063 w 7099504"/>
              <a:gd name="connsiteY321" fmla="*/ 116619 h 5420957"/>
              <a:gd name="connsiteX322" fmla="*/ 6128082 w 7099504"/>
              <a:gd name="connsiteY322" fmla="*/ 228600 h 5420957"/>
              <a:gd name="connsiteX323" fmla="*/ 6016101 w 7099504"/>
              <a:gd name="connsiteY323" fmla="*/ 116619 h 5420957"/>
              <a:gd name="connsiteX324" fmla="*/ 6128082 w 7099504"/>
              <a:gd name="connsiteY324" fmla="*/ 4638 h 5420957"/>
              <a:gd name="connsiteX325" fmla="*/ 6987523 w 7099504"/>
              <a:gd name="connsiteY325" fmla="*/ 0 h 5420957"/>
              <a:gd name="connsiteX326" fmla="*/ 7099504 w 7099504"/>
              <a:gd name="connsiteY326" fmla="*/ 111981 h 5420957"/>
              <a:gd name="connsiteX327" fmla="*/ 6987523 w 7099504"/>
              <a:gd name="connsiteY327" fmla="*/ 223962 h 5420957"/>
              <a:gd name="connsiteX328" fmla="*/ 6875542 w 7099504"/>
              <a:gd name="connsiteY328" fmla="*/ 111981 h 5420957"/>
              <a:gd name="connsiteX329" fmla="*/ 6987523 w 7099504"/>
              <a:gd name="connsiteY329" fmla="*/ 0 h 5420957"/>
              <a:gd name="connsiteX330" fmla="*/ 5268639 w 7099504"/>
              <a:gd name="connsiteY330" fmla="*/ 0 h 5420957"/>
              <a:gd name="connsiteX331" fmla="*/ 5380620 w 7099504"/>
              <a:gd name="connsiteY331" fmla="*/ 111981 h 5420957"/>
              <a:gd name="connsiteX332" fmla="*/ 5268639 w 7099504"/>
              <a:gd name="connsiteY332" fmla="*/ 223962 h 5420957"/>
              <a:gd name="connsiteX333" fmla="*/ 5156658 w 7099504"/>
              <a:gd name="connsiteY333" fmla="*/ 111981 h 5420957"/>
              <a:gd name="connsiteX334" fmla="*/ 5268639 w 7099504"/>
              <a:gd name="connsiteY334" fmla="*/ 0 h 5420957"/>
              <a:gd name="connsiteX335" fmla="*/ 4409196 w 7099504"/>
              <a:gd name="connsiteY335" fmla="*/ 0 h 5420957"/>
              <a:gd name="connsiteX336" fmla="*/ 4521177 w 7099504"/>
              <a:gd name="connsiteY336" fmla="*/ 111981 h 5420957"/>
              <a:gd name="connsiteX337" fmla="*/ 4409196 w 7099504"/>
              <a:gd name="connsiteY337" fmla="*/ 223962 h 5420957"/>
              <a:gd name="connsiteX338" fmla="*/ 4297215 w 7099504"/>
              <a:gd name="connsiteY338" fmla="*/ 111981 h 5420957"/>
              <a:gd name="connsiteX339" fmla="*/ 4409196 w 7099504"/>
              <a:gd name="connsiteY339" fmla="*/ 0 h 5420957"/>
              <a:gd name="connsiteX340" fmla="*/ 3549753 w 7099504"/>
              <a:gd name="connsiteY340" fmla="*/ 0 h 5420957"/>
              <a:gd name="connsiteX341" fmla="*/ 3661734 w 7099504"/>
              <a:gd name="connsiteY341" fmla="*/ 111981 h 5420957"/>
              <a:gd name="connsiteX342" fmla="*/ 3549753 w 7099504"/>
              <a:gd name="connsiteY342" fmla="*/ 223962 h 5420957"/>
              <a:gd name="connsiteX343" fmla="*/ 3437772 w 7099504"/>
              <a:gd name="connsiteY343" fmla="*/ 111981 h 5420957"/>
              <a:gd name="connsiteX344" fmla="*/ 3549753 w 7099504"/>
              <a:gd name="connsiteY344" fmla="*/ 0 h 5420957"/>
              <a:gd name="connsiteX345" fmla="*/ 2690310 w 7099504"/>
              <a:gd name="connsiteY345" fmla="*/ 0 h 5420957"/>
              <a:gd name="connsiteX346" fmla="*/ 2802291 w 7099504"/>
              <a:gd name="connsiteY346" fmla="*/ 111981 h 5420957"/>
              <a:gd name="connsiteX347" fmla="*/ 2690310 w 7099504"/>
              <a:gd name="connsiteY347" fmla="*/ 223962 h 5420957"/>
              <a:gd name="connsiteX348" fmla="*/ 2578329 w 7099504"/>
              <a:gd name="connsiteY348" fmla="*/ 111981 h 5420957"/>
              <a:gd name="connsiteX349" fmla="*/ 2690310 w 7099504"/>
              <a:gd name="connsiteY349" fmla="*/ 0 h 5420957"/>
              <a:gd name="connsiteX350" fmla="*/ 1830867 w 7099504"/>
              <a:gd name="connsiteY350" fmla="*/ 0 h 5420957"/>
              <a:gd name="connsiteX351" fmla="*/ 1942848 w 7099504"/>
              <a:gd name="connsiteY351" fmla="*/ 111981 h 5420957"/>
              <a:gd name="connsiteX352" fmla="*/ 1830867 w 7099504"/>
              <a:gd name="connsiteY352" fmla="*/ 223962 h 5420957"/>
              <a:gd name="connsiteX353" fmla="*/ 1718886 w 7099504"/>
              <a:gd name="connsiteY353" fmla="*/ 111981 h 5420957"/>
              <a:gd name="connsiteX354" fmla="*/ 1830867 w 7099504"/>
              <a:gd name="connsiteY354" fmla="*/ 0 h 5420957"/>
              <a:gd name="connsiteX355" fmla="*/ 971424 w 7099504"/>
              <a:gd name="connsiteY355" fmla="*/ 0 h 5420957"/>
              <a:gd name="connsiteX356" fmla="*/ 1083405 w 7099504"/>
              <a:gd name="connsiteY356" fmla="*/ 111981 h 5420957"/>
              <a:gd name="connsiteX357" fmla="*/ 971424 w 7099504"/>
              <a:gd name="connsiteY357" fmla="*/ 223962 h 5420957"/>
              <a:gd name="connsiteX358" fmla="*/ 859443 w 7099504"/>
              <a:gd name="connsiteY358" fmla="*/ 111981 h 5420957"/>
              <a:gd name="connsiteX359" fmla="*/ 971424 w 7099504"/>
              <a:gd name="connsiteY359" fmla="*/ 0 h 54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7099504" h="5420957">
                <a:moveTo>
                  <a:pt x="111983" y="5196995"/>
                </a:moveTo>
                <a:cubicBezTo>
                  <a:pt x="173826" y="5196995"/>
                  <a:pt x="223964" y="5247131"/>
                  <a:pt x="223964" y="5308976"/>
                </a:cubicBezTo>
                <a:cubicBezTo>
                  <a:pt x="223964" y="5370821"/>
                  <a:pt x="173826" y="5420957"/>
                  <a:pt x="111983" y="5420957"/>
                </a:cubicBezTo>
                <a:cubicBezTo>
                  <a:pt x="50136" y="5420957"/>
                  <a:pt x="1" y="5370821"/>
                  <a:pt x="1" y="5308976"/>
                </a:cubicBezTo>
                <a:cubicBezTo>
                  <a:pt x="1" y="5247131"/>
                  <a:pt x="50136" y="5196995"/>
                  <a:pt x="111983" y="5196995"/>
                </a:cubicBezTo>
                <a:close/>
                <a:moveTo>
                  <a:pt x="6128082" y="5171153"/>
                </a:moveTo>
                <a:cubicBezTo>
                  <a:pt x="6189927" y="5171153"/>
                  <a:pt x="6240063" y="5221289"/>
                  <a:pt x="6240063" y="5283134"/>
                </a:cubicBezTo>
                <a:cubicBezTo>
                  <a:pt x="6240063" y="5344979"/>
                  <a:pt x="6189927" y="5395115"/>
                  <a:pt x="6128082" y="5395115"/>
                </a:cubicBezTo>
                <a:cubicBezTo>
                  <a:pt x="6066237" y="5395115"/>
                  <a:pt x="6016101" y="5344979"/>
                  <a:pt x="6016101" y="5283134"/>
                </a:cubicBezTo>
                <a:cubicBezTo>
                  <a:pt x="6016101" y="5221289"/>
                  <a:pt x="6066237" y="5171153"/>
                  <a:pt x="6128082" y="5171153"/>
                </a:cubicBezTo>
                <a:close/>
                <a:moveTo>
                  <a:pt x="6987523" y="5166515"/>
                </a:moveTo>
                <a:cubicBezTo>
                  <a:pt x="7049368" y="5166515"/>
                  <a:pt x="7099504" y="5216651"/>
                  <a:pt x="7099504" y="5278496"/>
                </a:cubicBezTo>
                <a:cubicBezTo>
                  <a:pt x="7099504" y="5340341"/>
                  <a:pt x="7049368" y="5390477"/>
                  <a:pt x="6987523" y="5390477"/>
                </a:cubicBezTo>
                <a:cubicBezTo>
                  <a:pt x="6925678" y="5390477"/>
                  <a:pt x="6875542" y="5340341"/>
                  <a:pt x="6875542" y="5278496"/>
                </a:cubicBezTo>
                <a:cubicBezTo>
                  <a:pt x="6875542" y="5216651"/>
                  <a:pt x="6925678" y="5166515"/>
                  <a:pt x="6987523" y="5166515"/>
                </a:cubicBezTo>
                <a:close/>
                <a:moveTo>
                  <a:pt x="5268639" y="5166515"/>
                </a:moveTo>
                <a:cubicBezTo>
                  <a:pt x="5330484" y="5166515"/>
                  <a:pt x="5380620" y="5216651"/>
                  <a:pt x="5380620" y="5278496"/>
                </a:cubicBezTo>
                <a:cubicBezTo>
                  <a:pt x="5380620" y="5340341"/>
                  <a:pt x="5330484" y="5390477"/>
                  <a:pt x="5268639" y="5390477"/>
                </a:cubicBezTo>
                <a:cubicBezTo>
                  <a:pt x="5206794" y="5390477"/>
                  <a:pt x="5156658" y="5340341"/>
                  <a:pt x="5156658" y="5278496"/>
                </a:cubicBezTo>
                <a:cubicBezTo>
                  <a:pt x="5156658" y="5216651"/>
                  <a:pt x="5206794" y="5166515"/>
                  <a:pt x="5268639" y="5166515"/>
                </a:cubicBezTo>
                <a:close/>
                <a:moveTo>
                  <a:pt x="4409196" y="5166515"/>
                </a:moveTo>
                <a:cubicBezTo>
                  <a:pt x="4471041" y="5166515"/>
                  <a:pt x="4521177" y="5216651"/>
                  <a:pt x="4521177" y="5278496"/>
                </a:cubicBezTo>
                <a:cubicBezTo>
                  <a:pt x="4521177" y="5340341"/>
                  <a:pt x="4471041" y="5390477"/>
                  <a:pt x="4409196" y="5390477"/>
                </a:cubicBezTo>
                <a:cubicBezTo>
                  <a:pt x="4347351" y="5390477"/>
                  <a:pt x="4297215" y="5340341"/>
                  <a:pt x="4297215" y="5278496"/>
                </a:cubicBezTo>
                <a:cubicBezTo>
                  <a:pt x="4297215" y="5216651"/>
                  <a:pt x="4347351" y="5166515"/>
                  <a:pt x="4409196" y="5166515"/>
                </a:cubicBezTo>
                <a:close/>
                <a:moveTo>
                  <a:pt x="3549753" y="5166515"/>
                </a:moveTo>
                <a:cubicBezTo>
                  <a:pt x="3611598" y="5166515"/>
                  <a:pt x="3661734" y="5216651"/>
                  <a:pt x="3661734" y="5278496"/>
                </a:cubicBezTo>
                <a:cubicBezTo>
                  <a:pt x="3661734" y="5340341"/>
                  <a:pt x="3611598" y="5390477"/>
                  <a:pt x="3549753" y="5390477"/>
                </a:cubicBezTo>
                <a:cubicBezTo>
                  <a:pt x="3487908" y="5390477"/>
                  <a:pt x="3437772" y="5340341"/>
                  <a:pt x="3437772" y="5278496"/>
                </a:cubicBezTo>
                <a:cubicBezTo>
                  <a:pt x="3437772" y="5216651"/>
                  <a:pt x="3487908" y="5166515"/>
                  <a:pt x="3549753" y="5166515"/>
                </a:cubicBezTo>
                <a:close/>
                <a:moveTo>
                  <a:pt x="2690310" y="5166515"/>
                </a:moveTo>
                <a:cubicBezTo>
                  <a:pt x="2752155" y="5166515"/>
                  <a:pt x="2802291" y="5216651"/>
                  <a:pt x="2802291" y="5278496"/>
                </a:cubicBezTo>
                <a:cubicBezTo>
                  <a:pt x="2802291" y="5340341"/>
                  <a:pt x="2752155" y="5390477"/>
                  <a:pt x="2690310" y="5390477"/>
                </a:cubicBezTo>
                <a:cubicBezTo>
                  <a:pt x="2628465" y="5390477"/>
                  <a:pt x="2578329" y="5340341"/>
                  <a:pt x="2578329" y="5278496"/>
                </a:cubicBezTo>
                <a:cubicBezTo>
                  <a:pt x="2578329" y="5216651"/>
                  <a:pt x="2628465" y="5166515"/>
                  <a:pt x="2690310" y="5166515"/>
                </a:cubicBezTo>
                <a:close/>
                <a:moveTo>
                  <a:pt x="1830867" y="5166515"/>
                </a:moveTo>
                <a:cubicBezTo>
                  <a:pt x="1892712" y="5166515"/>
                  <a:pt x="1942848" y="5216651"/>
                  <a:pt x="1942848" y="5278496"/>
                </a:cubicBezTo>
                <a:cubicBezTo>
                  <a:pt x="1942848" y="5340341"/>
                  <a:pt x="1892712" y="5390477"/>
                  <a:pt x="1830867" y="5390477"/>
                </a:cubicBezTo>
                <a:cubicBezTo>
                  <a:pt x="1769022" y="5390477"/>
                  <a:pt x="1718886" y="5340341"/>
                  <a:pt x="1718886" y="5278496"/>
                </a:cubicBezTo>
                <a:cubicBezTo>
                  <a:pt x="1718886" y="5216651"/>
                  <a:pt x="1769022" y="5166515"/>
                  <a:pt x="1830867" y="5166515"/>
                </a:cubicBezTo>
                <a:close/>
                <a:moveTo>
                  <a:pt x="971424" y="5166515"/>
                </a:moveTo>
                <a:cubicBezTo>
                  <a:pt x="1033269" y="5166515"/>
                  <a:pt x="1083405" y="5216651"/>
                  <a:pt x="1083405" y="5278496"/>
                </a:cubicBezTo>
                <a:cubicBezTo>
                  <a:pt x="1083405" y="5340341"/>
                  <a:pt x="1033269" y="5390477"/>
                  <a:pt x="971424" y="5390477"/>
                </a:cubicBezTo>
                <a:cubicBezTo>
                  <a:pt x="909579" y="5390477"/>
                  <a:pt x="859443" y="5340341"/>
                  <a:pt x="859443" y="5278496"/>
                </a:cubicBezTo>
                <a:cubicBezTo>
                  <a:pt x="859443" y="5216651"/>
                  <a:pt x="909579" y="5166515"/>
                  <a:pt x="971424" y="5166515"/>
                </a:cubicBezTo>
                <a:close/>
                <a:moveTo>
                  <a:pt x="111983" y="4458924"/>
                </a:moveTo>
                <a:cubicBezTo>
                  <a:pt x="173826" y="4458924"/>
                  <a:pt x="223964" y="4509060"/>
                  <a:pt x="223964" y="4570905"/>
                </a:cubicBezTo>
                <a:cubicBezTo>
                  <a:pt x="223964" y="4632750"/>
                  <a:pt x="173826" y="4682886"/>
                  <a:pt x="111983" y="4682886"/>
                </a:cubicBezTo>
                <a:cubicBezTo>
                  <a:pt x="50136" y="4682886"/>
                  <a:pt x="1" y="4632750"/>
                  <a:pt x="1" y="4570905"/>
                </a:cubicBezTo>
                <a:cubicBezTo>
                  <a:pt x="1" y="4509060"/>
                  <a:pt x="50136" y="4458924"/>
                  <a:pt x="111983" y="4458924"/>
                </a:cubicBezTo>
                <a:close/>
                <a:moveTo>
                  <a:pt x="6128082" y="4433082"/>
                </a:moveTo>
                <a:cubicBezTo>
                  <a:pt x="6189927" y="4433082"/>
                  <a:pt x="6240063" y="4483218"/>
                  <a:pt x="6240063" y="4545063"/>
                </a:cubicBezTo>
                <a:cubicBezTo>
                  <a:pt x="6240063" y="4606908"/>
                  <a:pt x="6189927" y="4657044"/>
                  <a:pt x="6128082" y="4657044"/>
                </a:cubicBezTo>
                <a:cubicBezTo>
                  <a:pt x="6066237" y="4657044"/>
                  <a:pt x="6016101" y="4606908"/>
                  <a:pt x="6016101" y="4545063"/>
                </a:cubicBezTo>
                <a:cubicBezTo>
                  <a:pt x="6016101" y="4483218"/>
                  <a:pt x="6066237" y="4433082"/>
                  <a:pt x="6128082" y="4433082"/>
                </a:cubicBezTo>
                <a:close/>
                <a:moveTo>
                  <a:pt x="6987523" y="4428444"/>
                </a:moveTo>
                <a:cubicBezTo>
                  <a:pt x="7049368" y="4428444"/>
                  <a:pt x="7099504" y="4478580"/>
                  <a:pt x="7099504" y="4540425"/>
                </a:cubicBezTo>
                <a:cubicBezTo>
                  <a:pt x="7099504" y="4602270"/>
                  <a:pt x="7049368" y="4652406"/>
                  <a:pt x="6987523" y="4652406"/>
                </a:cubicBezTo>
                <a:cubicBezTo>
                  <a:pt x="6925678" y="4652406"/>
                  <a:pt x="6875542" y="4602270"/>
                  <a:pt x="6875542" y="4540425"/>
                </a:cubicBezTo>
                <a:cubicBezTo>
                  <a:pt x="6875542" y="4478580"/>
                  <a:pt x="6925678" y="4428444"/>
                  <a:pt x="6987523" y="4428444"/>
                </a:cubicBezTo>
                <a:close/>
                <a:moveTo>
                  <a:pt x="5268639" y="4428444"/>
                </a:moveTo>
                <a:cubicBezTo>
                  <a:pt x="5330484" y="4428444"/>
                  <a:pt x="5380620" y="4478580"/>
                  <a:pt x="5380620" y="4540425"/>
                </a:cubicBezTo>
                <a:cubicBezTo>
                  <a:pt x="5380620" y="4602270"/>
                  <a:pt x="5330484" y="4652406"/>
                  <a:pt x="5268639" y="4652406"/>
                </a:cubicBezTo>
                <a:cubicBezTo>
                  <a:pt x="5206794" y="4652406"/>
                  <a:pt x="5156658" y="4602270"/>
                  <a:pt x="5156658" y="4540425"/>
                </a:cubicBezTo>
                <a:cubicBezTo>
                  <a:pt x="5156658" y="4478580"/>
                  <a:pt x="5206794" y="4428444"/>
                  <a:pt x="5268639" y="4428444"/>
                </a:cubicBezTo>
                <a:close/>
                <a:moveTo>
                  <a:pt x="4409196" y="4428444"/>
                </a:moveTo>
                <a:cubicBezTo>
                  <a:pt x="4471041" y="4428444"/>
                  <a:pt x="4521177" y="4478580"/>
                  <a:pt x="4521177" y="4540425"/>
                </a:cubicBezTo>
                <a:cubicBezTo>
                  <a:pt x="4521177" y="4602270"/>
                  <a:pt x="4471041" y="4652406"/>
                  <a:pt x="4409196" y="4652406"/>
                </a:cubicBezTo>
                <a:cubicBezTo>
                  <a:pt x="4347351" y="4652406"/>
                  <a:pt x="4297215" y="4602270"/>
                  <a:pt x="4297215" y="4540425"/>
                </a:cubicBezTo>
                <a:cubicBezTo>
                  <a:pt x="4297215" y="4478580"/>
                  <a:pt x="4347351" y="4428444"/>
                  <a:pt x="4409196" y="4428444"/>
                </a:cubicBezTo>
                <a:close/>
                <a:moveTo>
                  <a:pt x="3549753" y="4428444"/>
                </a:moveTo>
                <a:cubicBezTo>
                  <a:pt x="3611598" y="4428444"/>
                  <a:pt x="3661734" y="4478580"/>
                  <a:pt x="3661734" y="4540425"/>
                </a:cubicBezTo>
                <a:cubicBezTo>
                  <a:pt x="3661734" y="4602270"/>
                  <a:pt x="3611598" y="4652406"/>
                  <a:pt x="3549753" y="4652406"/>
                </a:cubicBezTo>
                <a:cubicBezTo>
                  <a:pt x="3487908" y="4652406"/>
                  <a:pt x="3437772" y="4602270"/>
                  <a:pt x="3437772" y="4540425"/>
                </a:cubicBezTo>
                <a:cubicBezTo>
                  <a:pt x="3437772" y="4478580"/>
                  <a:pt x="3487908" y="4428444"/>
                  <a:pt x="3549753" y="4428444"/>
                </a:cubicBezTo>
                <a:close/>
                <a:moveTo>
                  <a:pt x="2690310" y="4428444"/>
                </a:moveTo>
                <a:cubicBezTo>
                  <a:pt x="2752155" y="4428444"/>
                  <a:pt x="2802291" y="4478580"/>
                  <a:pt x="2802291" y="4540425"/>
                </a:cubicBezTo>
                <a:cubicBezTo>
                  <a:pt x="2802291" y="4602270"/>
                  <a:pt x="2752155" y="4652406"/>
                  <a:pt x="2690310" y="4652406"/>
                </a:cubicBezTo>
                <a:cubicBezTo>
                  <a:pt x="2628465" y="4652406"/>
                  <a:pt x="2578329" y="4602270"/>
                  <a:pt x="2578329" y="4540425"/>
                </a:cubicBezTo>
                <a:cubicBezTo>
                  <a:pt x="2578329" y="4478580"/>
                  <a:pt x="2628465" y="4428444"/>
                  <a:pt x="2690310" y="4428444"/>
                </a:cubicBezTo>
                <a:close/>
                <a:moveTo>
                  <a:pt x="1830867" y="4428444"/>
                </a:moveTo>
                <a:cubicBezTo>
                  <a:pt x="1892712" y="4428444"/>
                  <a:pt x="1942848" y="4478580"/>
                  <a:pt x="1942848" y="4540425"/>
                </a:cubicBezTo>
                <a:cubicBezTo>
                  <a:pt x="1942848" y="4602270"/>
                  <a:pt x="1892712" y="4652406"/>
                  <a:pt x="1830867" y="4652406"/>
                </a:cubicBezTo>
                <a:cubicBezTo>
                  <a:pt x="1769022" y="4652406"/>
                  <a:pt x="1718886" y="4602270"/>
                  <a:pt x="1718886" y="4540425"/>
                </a:cubicBezTo>
                <a:cubicBezTo>
                  <a:pt x="1718886" y="4478580"/>
                  <a:pt x="1769022" y="4428444"/>
                  <a:pt x="1830867" y="4428444"/>
                </a:cubicBezTo>
                <a:close/>
                <a:moveTo>
                  <a:pt x="971424" y="4428444"/>
                </a:moveTo>
                <a:cubicBezTo>
                  <a:pt x="1033269" y="4428444"/>
                  <a:pt x="1083405" y="4478580"/>
                  <a:pt x="1083405" y="4540425"/>
                </a:cubicBezTo>
                <a:cubicBezTo>
                  <a:pt x="1083405" y="4602270"/>
                  <a:pt x="1033269" y="4652406"/>
                  <a:pt x="971424" y="4652406"/>
                </a:cubicBezTo>
                <a:cubicBezTo>
                  <a:pt x="909579" y="4652406"/>
                  <a:pt x="859443" y="4602270"/>
                  <a:pt x="859443" y="4540425"/>
                </a:cubicBezTo>
                <a:cubicBezTo>
                  <a:pt x="859443" y="4478580"/>
                  <a:pt x="909579" y="4428444"/>
                  <a:pt x="971424" y="4428444"/>
                </a:cubicBezTo>
                <a:close/>
                <a:moveTo>
                  <a:pt x="111983" y="3720850"/>
                </a:moveTo>
                <a:cubicBezTo>
                  <a:pt x="173826" y="3720850"/>
                  <a:pt x="223964" y="3770986"/>
                  <a:pt x="223964" y="3832831"/>
                </a:cubicBezTo>
                <a:cubicBezTo>
                  <a:pt x="223964" y="3894676"/>
                  <a:pt x="173826" y="3944812"/>
                  <a:pt x="111983" y="3944812"/>
                </a:cubicBezTo>
                <a:cubicBezTo>
                  <a:pt x="50136" y="3944812"/>
                  <a:pt x="1" y="3894676"/>
                  <a:pt x="1" y="3832831"/>
                </a:cubicBezTo>
                <a:cubicBezTo>
                  <a:pt x="1" y="3770986"/>
                  <a:pt x="50136" y="3720850"/>
                  <a:pt x="111983" y="3720850"/>
                </a:cubicBezTo>
                <a:close/>
                <a:moveTo>
                  <a:pt x="6128082" y="3695008"/>
                </a:moveTo>
                <a:cubicBezTo>
                  <a:pt x="6189927" y="3695008"/>
                  <a:pt x="6240063" y="3745144"/>
                  <a:pt x="6240063" y="3806989"/>
                </a:cubicBezTo>
                <a:cubicBezTo>
                  <a:pt x="6240063" y="3868834"/>
                  <a:pt x="6189927" y="3918970"/>
                  <a:pt x="6128082" y="3918970"/>
                </a:cubicBezTo>
                <a:cubicBezTo>
                  <a:pt x="6066237" y="3918970"/>
                  <a:pt x="6016101" y="3868834"/>
                  <a:pt x="6016101" y="3806989"/>
                </a:cubicBezTo>
                <a:cubicBezTo>
                  <a:pt x="6016101" y="3745144"/>
                  <a:pt x="6066237" y="3695008"/>
                  <a:pt x="6128082" y="3695008"/>
                </a:cubicBezTo>
                <a:close/>
                <a:moveTo>
                  <a:pt x="6987523" y="3690370"/>
                </a:moveTo>
                <a:cubicBezTo>
                  <a:pt x="7049368" y="3690370"/>
                  <a:pt x="7099504" y="3740506"/>
                  <a:pt x="7099504" y="3802351"/>
                </a:cubicBezTo>
                <a:cubicBezTo>
                  <a:pt x="7099504" y="3864196"/>
                  <a:pt x="7049368" y="3914332"/>
                  <a:pt x="6987523" y="3914332"/>
                </a:cubicBezTo>
                <a:cubicBezTo>
                  <a:pt x="6925678" y="3914332"/>
                  <a:pt x="6875542" y="3864196"/>
                  <a:pt x="6875542" y="3802351"/>
                </a:cubicBezTo>
                <a:cubicBezTo>
                  <a:pt x="6875542" y="3740506"/>
                  <a:pt x="6925678" y="3690370"/>
                  <a:pt x="6987523" y="3690370"/>
                </a:cubicBezTo>
                <a:close/>
                <a:moveTo>
                  <a:pt x="5268639" y="3690370"/>
                </a:moveTo>
                <a:cubicBezTo>
                  <a:pt x="5330484" y="3690370"/>
                  <a:pt x="5380620" y="3740506"/>
                  <a:pt x="5380620" y="3802351"/>
                </a:cubicBezTo>
                <a:cubicBezTo>
                  <a:pt x="5380620" y="3864196"/>
                  <a:pt x="5330484" y="3914332"/>
                  <a:pt x="5268639" y="3914332"/>
                </a:cubicBezTo>
                <a:cubicBezTo>
                  <a:pt x="5206794" y="3914332"/>
                  <a:pt x="5156658" y="3864196"/>
                  <a:pt x="5156658" y="3802351"/>
                </a:cubicBezTo>
                <a:cubicBezTo>
                  <a:pt x="5156658" y="3740506"/>
                  <a:pt x="5206794" y="3690370"/>
                  <a:pt x="5268639" y="3690370"/>
                </a:cubicBezTo>
                <a:close/>
                <a:moveTo>
                  <a:pt x="4409196" y="3690370"/>
                </a:moveTo>
                <a:cubicBezTo>
                  <a:pt x="4471041" y="3690370"/>
                  <a:pt x="4521177" y="3740506"/>
                  <a:pt x="4521177" y="3802351"/>
                </a:cubicBezTo>
                <a:cubicBezTo>
                  <a:pt x="4521177" y="3864196"/>
                  <a:pt x="4471041" y="3914332"/>
                  <a:pt x="4409196" y="3914332"/>
                </a:cubicBezTo>
                <a:cubicBezTo>
                  <a:pt x="4347351" y="3914332"/>
                  <a:pt x="4297215" y="3864196"/>
                  <a:pt x="4297215" y="3802351"/>
                </a:cubicBezTo>
                <a:cubicBezTo>
                  <a:pt x="4297215" y="3740506"/>
                  <a:pt x="4347351" y="3690370"/>
                  <a:pt x="4409196" y="3690370"/>
                </a:cubicBezTo>
                <a:close/>
                <a:moveTo>
                  <a:pt x="3549753" y="3690370"/>
                </a:moveTo>
                <a:cubicBezTo>
                  <a:pt x="3611598" y="3690370"/>
                  <a:pt x="3661734" y="3740506"/>
                  <a:pt x="3661734" y="3802351"/>
                </a:cubicBezTo>
                <a:cubicBezTo>
                  <a:pt x="3661734" y="3864196"/>
                  <a:pt x="3611598" y="3914332"/>
                  <a:pt x="3549753" y="3914332"/>
                </a:cubicBezTo>
                <a:cubicBezTo>
                  <a:pt x="3487908" y="3914332"/>
                  <a:pt x="3437772" y="3864196"/>
                  <a:pt x="3437772" y="3802351"/>
                </a:cubicBezTo>
                <a:cubicBezTo>
                  <a:pt x="3437772" y="3740506"/>
                  <a:pt x="3487908" y="3690370"/>
                  <a:pt x="3549753" y="3690370"/>
                </a:cubicBezTo>
                <a:close/>
                <a:moveTo>
                  <a:pt x="2690310" y="3690370"/>
                </a:moveTo>
                <a:cubicBezTo>
                  <a:pt x="2752155" y="3690370"/>
                  <a:pt x="2802291" y="3740506"/>
                  <a:pt x="2802291" y="3802351"/>
                </a:cubicBezTo>
                <a:cubicBezTo>
                  <a:pt x="2802291" y="3864196"/>
                  <a:pt x="2752155" y="3914332"/>
                  <a:pt x="2690310" y="3914332"/>
                </a:cubicBezTo>
                <a:cubicBezTo>
                  <a:pt x="2628465" y="3914332"/>
                  <a:pt x="2578329" y="3864196"/>
                  <a:pt x="2578329" y="3802351"/>
                </a:cubicBezTo>
                <a:cubicBezTo>
                  <a:pt x="2578329" y="3740506"/>
                  <a:pt x="2628465" y="3690370"/>
                  <a:pt x="2690310" y="3690370"/>
                </a:cubicBezTo>
                <a:close/>
                <a:moveTo>
                  <a:pt x="1830867" y="3690370"/>
                </a:moveTo>
                <a:cubicBezTo>
                  <a:pt x="1892712" y="3690370"/>
                  <a:pt x="1942848" y="3740506"/>
                  <a:pt x="1942848" y="3802351"/>
                </a:cubicBezTo>
                <a:cubicBezTo>
                  <a:pt x="1942848" y="3864196"/>
                  <a:pt x="1892712" y="3914332"/>
                  <a:pt x="1830867" y="3914332"/>
                </a:cubicBezTo>
                <a:cubicBezTo>
                  <a:pt x="1769022" y="3914332"/>
                  <a:pt x="1718886" y="3864196"/>
                  <a:pt x="1718886" y="3802351"/>
                </a:cubicBezTo>
                <a:cubicBezTo>
                  <a:pt x="1718886" y="3740506"/>
                  <a:pt x="1769022" y="3690370"/>
                  <a:pt x="1830867" y="3690370"/>
                </a:cubicBezTo>
                <a:close/>
                <a:moveTo>
                  <a:pt x="971424" y="3690370"/>
                </a:moveTo>
                <a:cubicBezTo>
                  <a:pt x="1033269" y="3690370"/>
                  <a:pt x="1083405" y="3740506"/>
                  <a:pt x="1083405" y="3802351"/>
                </a:cubicBezTo>
                <a:cubicBezTo>
                  <a:pt x="1083405" y="3864196"/>
                  <a:pt x="1033269" y="3914332"/>
                  <a:pt x="971424" y="3914332"/>
                </a:cubicBezTo>
                <a:cubicBezTo>
                  <a:pt x="909579" y="3914332"/>
                  <a:pt x="859443" y="3864196"/>
                  <a:pt x="859443" y="3802351"/>
                </a:cubicBezTo>
                <a:cubicBezTo>
                  <a:pt x="859443" y="3740506"/>
                  <a:pt x="909579" y="3690370"/>
                  <a:pt x="971424" y="3690370"/>
                </a:cubicBezTo>
                <a:close/>
                <a:moveTo>
                  <a:pt x="111983" y="2982776"/>
                </a:moveTo>
                <a:cubicBezTo>
                  <a:pt x="173826" y="2982776"/>
                  <a:pt x="223964" y="3032912"/>
                  <a:pt x="223964" y="3094757"/>
                </a:cubicBezTo>
                <a:cubicBezTo>
                  <a:pt x="223964" y="3156602"/>
                  <a:pt x="173826" y="3206738"/>
                  <a:pt x="111983" y="3206738"/>
                </a:cubicBezTo>
                <a:cubicBezTo>
                  <a:pt x="50136" y="3206738"/>
                  <a:pt x="1" y="3156602"/>
                  <a:pt x="1" y="3094757"/>
                </a:cubicBezTo>
                <a:cubicBezTo>
                  <a:pt x="1" y="3032912"/>
                  <a:pt x="50136" y="2982776"/>
                  <a:pt x="111983" y="2982776"/>
                </a:cubicBezTo>
                <a:close/>
                <a:moveTo>
                  <a:pt x="6128082" y="2956934"/>
                </a:moveTo>
                <a:cubicBezTo>
                  <a:pt x="6189927" y="2956934"/>
                  <a:pt x="6240063" y="3007070"/>
                  <a:pt x="6240063" y="3068915"/>
                </a:cubicBezTo>
                <a:cubicBezTo>
                  <a:pt x="6240063" y="3130760"/>
                  <a:pt x="6189927" y="3180896"/>
                  <a:pt x="6128082" y="3180896"/>
                </a:cubicBezTo>
                <a:cubicBezTo>
                  <a:pt x="6066237" y="3180896"/>
                  <a:pt x="6016101" y="3130760"/>
                  <a:pt x="6016101" y="3068915"/>
                </a:cubicBezTo>
                <a:cubicBezTo>
                  <a:pt x="6016101" y="3007070"/>
                  <a:pt x="6066237" y="2956934"/>
                  <a:pt x="6128082" y="2956934"/>
                </a:cubicBezTo>
                <a:close/>
                <a:moveTo>
                  <a:pt x="6987523" y="2952296"/>
                </a:moveTo>
                <a:cubicBezTo>
                  <a:pt x="7049368" y="2952296"/>
                  <a:pt x="7099504" y="3002432"/>
                  <a:pt x="7099504" y="3064277"/>
                </a:cubicBezTo>
                <a:cubicBezTo>
                  <a:pt x="7099504" y="3126122"/>
                  <a:pt x="7049368" y="3176258"/>
                  <a:pt x="6987523" y="3176258"/>
                </a:cubicBezTo>
                <a:cubicBezTo>
                  <a:pt x="6925678" y="3176258"/>
                  <a:pt x="6875542" y="3126122"/>
                  <a:pt x="6875542" y="3064277"/>
                </a:cubicBezTo>
                <a:cubicBezTo>
                  <a:pt x="6875542" y="3002432"/>
                  <a:pt x="6925678" y="2952296"/>
                  <a:pt x="6987523" y="2952296"/>
                </a:cubicBezTo>
                <a:close/>
                <a:moveTo>
                  <a:pt x="5268639" y="2952296"/>
                </a:moveTo>
                <a:cubicBezTo>
                  <a:pt x="5330484" y="2952296"/>
                  <a:pt x="5380620" y="3002432"/>
                  <a:pt x="5380620" y="3064277"/>
                </a:cubicBezTo>
                <a:cubicBezTo>
                  <a:pt x="5380620" y="3126122"/>
                  <a:pt x="5330484" y="3176258"/>
                  <a:pt x="5268639" y="3176258"/>
                </a:cubicBezTo>
                <a:cubicBezTo>
                  <a:pt x="5206794" y="3176258"/>
                  <a:pt x="5156658" y="3126122"/>
                  <a:pt x="5156658" y="3064277"/>
                </a:cubicBezTo>
                <a:cubicBezTo>
                  <a:pt x="5156658" y="3002432"/>
                  <a:pt x="5206794" y="2952296"/>
                  <a:pt x="5268639" y="2952296"/>
                </a:cubicBezTo>
                <a:close/>
                <a:moveTo>
                  <a:pt x="4409196" y="2952296"/>
                </a:moveTo>
                <a:cubicBezTo>
                  <a:pt x="4471041" y="2952296"/>
                  <a:pt x="4521177" y="3002432"/>
                  <a:pt x="4521177" y="3064277"/>
                </a:cubicBezTo>
                <a:cubicBezTo>
                  <a:pt x="4521177" y="3126122"/>
                  <a:pt x="4471041" y="3176258"/>
                  <a:pt x="4409196" y="3176258"/>
                </a:cubicBezTo>
                <a:cubicBezTo>
                  <a:pt x="4347351" y="3176258"/>
                  <a:pt x="4297215" y="3126122"/>
                  <a:pt x="4297215" y="3064277"/>
                </a:cubicBezTo>
                <a:cubicBezTo>
                  <a:pt x="4297215" y="3002432"/>
                  <a:pt x="4347351" y="2952296"/>
                  <a:pt x="4409196" y="2952296"/>
                </a:cubicBezTo>
                <a:close/>
                <a:moveTo>
                  <a:pt x="3549753" y="2952296"/>
                </a:moveTo>
                <a:cubicBezTo>
                  <a:pt x="3611598" y="2952296"/>
                  <a:pt x="3661734" y="3002432"/>
                  <a:pt x="3661734" y="3064277"/>
                </a:cubicBezTo>
                <a:cubicBezTo>
                  <a:pt x="3661734" y="3126122"/>
                  <a:pt x="3611598" y="3176258"/>
                  <a:pt x="3549753" y="3176258"/>
                </a:cubicBezTo>
                <a:cubicBezTo>
                  <a:pt x="3487908" y="3176258"/>
                  <a:pt x="3437772" y="3126122"/>
                  <a:pt x="3437772" y="3064277"/>
                </a:cubicBezTo>
                <a:cubicBezTo>
                  <a:pt x="3437772" y="3002432"/>
                  <a:pt x="3487908" y="2952296"/>
                  <a:pt x="3549753" y="2952296"/>
                </a:cubicBezTo>
                <a:close/>
                <a:moveTo>
                  <a:pt x="2690310" y="2952296"/>
                </a:moveTo>
                <a:cubicBezTo>
                  <a:pt x="2752155" y="2952296"/>
                  <a:pt x="2802291" y="3002432"/>
                  <a:pt x="2802291" y="3064277"/>
                </a:cubicBezTo>
                <a:cubicBezTo>
                  <a:pt x="2802291" y="3126122"/>
                  <a:pt x="2752155" y="3176258"/>
                  <a:pt x="2690310" y="3176258"/>
                </a:cubicBezTo>
                <a:cubicBezTo>
                  <a:pt x="2628465" y="3176258"/>
                  <a:pt x="2578329" y="3126122"/>
                  <a:pt x="2578329" y="3064277"/>
                </a:cubicBezTo>
                <a:cubicBezTo>
                  <a:pt x="2578329" y="3002432"/>
                  <a:pt x="2628465" y="2952296"/>
                  <a:pt x="2690310" y="2952296"/>
                </a:cubicBezTo>
                <a:close/>
                <a:moveTo>
                  <a:pt x="1830867" y="2952296"/>
                </a:moveTo>
                <a:cubicBezTo>
                  <a:pt x="1892712" y="2952296"/>
                  <a:pt x="1942848" y="3002432"/>
                  <a:pt x="1942848" y="3064277"/>
                </a:cubicBezTo>
                <a:cubicBezTo>
                  <a:pt x="1942848" y="3126122"/>
                  <a:pt x="1892712" y="3176258"/>
                  <a:pt x="1830867" y="3176258"/>
                </a:cubicBezTo>
                <a:cubicBezTo>
                  <a:pt x="1769022" y="3176258"/>
                  <a:pt x="1718886" y="3126122"/>
                  <a:pt x="1718886" y="3064277"/>
                </a:cubicBezTo>
                <a:cubicBezTo>
                  <a:pt x="1718886" y="3002432"/>
                  <a:pt x="1769022" y="2952296"/>
                  <a:pt x="1830867" y="2952296"/>
                </a:cubicBezTo>
                <a:close/>
                <a:moveTo>
                  <a:pt x="971424" y="2952296"/>
                </a:moveTo>
                <a:cubicBezTo>
                  <a:pt x="1033269" y="2952296"/>
                  <a:pt x="1083405" y="3002432"/>
                  <a:pt x="1083405" y="3064277"/>
                </a:cubicBezTo>
                <a:cubicBezTo>
                  <a:pt x="1083405" y="3126122"/>
                  <a:pt x="1033269" y="3176258"/>
                  <a:pt x="971424" y="3176258"/>
                </a:cubicBezTo>
                <a:cubicBezTo>
                  <a:pt x="909579" y="3176258"/>
                  <a:pt x="859443" y="3126122"/>
                  <a:pt x="859443" y="3064277"/>
                </a:cubicBezTo>
                <a:cubicBezTo>
                  <a:pt x="859443" y="3002432"/>
                  <a:pt x="909579" y="2952296"/>
                  <a:pt x="971424" y="2952296"/>
                </a:cubicBezTo>
                <a:close/>
                <a:moveTo>
                  <a:pt x="111983" y="2244702"/>
                </a:moveTo>
                <a:cubicBezTo>
                  <a:pt x="173826" y="2244702"/>
                  <a:pt x="223964" y="2294838"/>
                  <a:pt x="223964" y="2356683"/>
                </a:cubicBezTo>
                <a:cubicBezTo>
                  <a:pt x="223964" y="2418528"/>
                  <a:pt x="173826" y="2468664"/>
                  <a:pt x="111983" y="2468664"/>
                </a:cubicBezTo>
                <a:cubicBezTo>
                  <a:pt x="50136" y="2468664"/>
                  <a:pt x="1" y="2418528"/>
                  <a:pt x="1" y="2356683"/>
                </a:cubicBezTo>
                <a:cubicBezTo>
                  <a:pt x="1" y="2294838"/>
                  <a:pt x="50136" y="2244702"/>
                  <a:pt x="111983" y="2244702"/>
                </a:cubicBezTo>
                <a:close/>
                <a:moveTo>
                  <a:pt x="6128082" y="2218860"/>
                </a:moveTo>
                <a:cubicBezTo>
                  <a:pt x="6189927" y="2218860"/>
                  <a:pt x="6240063" y="2268996"/>
                  <a:pt x="6240063" y="2330841"/>
                </a:cubicBezTo>
                <a:cubicBezTo>
                  <a:pt x="6240063" y="2392686"/>
                  <a:pt x="6189927" y="2442822"/>
                  <a:pt x="6128082" y="2442822"/>
                </a:cubicBezTo>
                <a:cubicBezTo>
                  <a:pt x="6066237" y="2442822"/>
                  <a:pt x="6016101" y="2392686"/>
                  <a:pt x="6016101" y="2330841"/>
                </a:cubicBezTo>
                <a:cubicBezTo>
                  <a:pt x="6016101" y="2268996"/>
                  <a:pt x="6066237" y="2218860"/>
                  <a:pt x="6128082" y="2218860"/>
                </a:cubicBezTo>
                <a:close/>
                <a:moveTo>
                  <a:pt x="6987523" y="2214222"/>
                </a:moveTo>
                <a:cubicBezTo>
                  <a:pt x="7049368" y="2214222"/>
                  <a:pt x="7099504" y="2264358"/>
                  <a:pt x="7099504" y="2326203"/>
                </a:cubicBezTo>
                <a:cubicBezTo>
                  <a:pt x="7099504" y="2388048"/>
                  <a:pt x="7049368" y="2438184"/>
                  <a:pt x="6987523" y="2438184"/>
                </a:cubicBezTo>
                <a:cubicBezTo>
                  <a:pt x="6925678" y="2438184"/>
                  <a:pt x="6875542" y="2388048"/>
                  <a:pt x="6875542" y="2326203"/>
                </a:cubicBezTo>
                <a:cubicBezTo>
                  <a:pt x="6875542" y="2264358"/>
                  <a:pt x="6925678" y="2214222"/>
                  <a:pt x="6987523" y="2214222"/>
                </a:cubicBezTo>
                <a:close/>
                <a:moveTo>
                  <a:pt x="5268639" y="2214222"/>
                </a:moveTo>
                <a:cubicBezTo>
                  <a:pt x="5330484" y="2214222"/>
                  <a:pt x="5380620" y="2264358"/>
                  <a:pt x="5380620" y="2326203"/>
                </a:cubicBezTo>
                <a:cubicBezTo>
                  <a:pt x="5380620" y="2388048"/>
                  <a:pt x="5330484" y="2438184"/>
                  <a:pt x="5268639" y="2438184"/>
                </a:cubicBezTo>
                <a:cubicBezTo>
                  <a:pt x="5206794" y="2438184"/>
                  <a:pt x="5156658" y="2388048"/>
                  <a:pt x="5156658" y="2326203"/>
                </a:cubicBezTo>
                <a:cubicBezTo>
                  <a:pt x="5156658" y="2264358"/>
                  <a:pt x="5206794" y="2214222"/>
                  <a:pt x="5268639" y="2214222"/>
                </a:cubicBezTo>
                <a:close/>
                <a:moveTo>
                  <a:pt x="4409196" y="2214222"/>
                </a:moveTo>
                <a:cubicBezTo>
                  <a:pt x="4471041" y="2214222"/>
                  <a:pt x="4521177" y="2264358"/>
                  <a:pt x="4521177" y="2326203"/>
                </a:cubicBezTo>
                <a:cubicBezTo>
                  <a:pt x="4521177" y="2388048"/>
                  <a:pt x="4471041" y="2438184"/>
                  <a:pt x="4409196" y="2438184"/>
                </a:cubicBezTo>
                <a:cubicBezTo>
                  <a:pt x="4347351" y="2438184"/>
                  <a:pt x="4297215" y="2388048"/>
                  <a:pt x="4297215" y="2326203"/>
                </a:cubicBezTo>
                <a:cubicBezTo>
                  <a:pt x="4297215" y="2264358"/>
                  <a:pt x="4347351" y="2214222"/>
                  <a:pt x="4409196" y="2214222"/>
                </a:cubicBezTo>
                <a:close/>
                <a:moveTo>
                  <a:pt x="3549753" y="2214222"/>
                </a:moveTo>
                <a:cubicBezTo>
                  <a:pt x="3611598" y="2214222"/>
                  <a:pt x="3661734" y="2264358"/>
                  <a:pt x="3661734" y="2326203"/>
                </a:cubicBezTo>
                <a:cubicBezTo>
                  <a:pt x="3661734" y="2388048"/>
                  <a:pt x="3611598" y="2438184"/>
                  <a:pt x="3549753" y="2438184"/>
                </a:cubicBezTo>
                <a:cubicBezTo>
                  <a:pt x="3487908" y="2438184"/>
                  <a:pt x="3437772" y="2388048"/>
                  <a:pt x="3437772" y="2326203"/>
                </a:cubicBezTo>
                <a:cubicBezTo>
                  <a:pt x="3437772" y="2264358"/>
                  <a:pt x="3487908" y="2214222"/>
                  <a:pt x="3549753" y="2214222"/>
                </a:cubicBezTo>
                <a:close/>
                <a:moveTo>
                  <a:pt x="2690310" y="2214222"/>
                </a:moveTo>
                <a:cubicBezTo>
                  <a:pt x="2752155" y="2214222"/>
                  <a:pt x="2802291" y="2264358"/>
                  <a:pt x="2802291" y="2326203"/>
                </a:cubicBezTo>
                <a:cubicBezTo>
                  <a:pt x="2802291" y="2388048"/>
                  <a:pt x="2752155" y="2438184"/>
                  <a:pt x="2690310" y="2438184"/>
                </a:cubicBezTo>
                <a:cubicBezTo>
                  <a:pt x="2628465" y="2438184"/>
                  <a:pt x="2578329" y="2388048"/>
                  <a:pt x="2578329" y="2326203"/>
                </a:cubicBezTo>
                <a:cubicBezTo>
                  <a:pt x="2578329" y="2264358"/>
                  <a:pt x="2628465" y="2214222"/>
                  <a:pt x="2690310" y="2214222"/>
                </a:cubicBezTo>
                <a:close/>
                <a:moveTo>
                  <a:pt x="1830867" y="2214222"/>
                </a:moveTo>
                <a:cubicBezTo>
                  <a:pt x="1892712" y="2214222"/>
                  <a:pt x="1942848" y="2264358"/>
                  <a:pt x="1942848" y="2326203"/>
                </a:cubicBezTo>
                <a:cubicBezTo>
                  <a:pt x="1942848" y="2388048"/>
                  <a:pt x="1892712" y="2438184"/>
                  <a:pt x="1830867" y="2438184"/>
                </a:cubicBezTo>
                <a:cubicBezTo>
                  <a:pt x="1769022" y="2438184"/>
                  <a:pt x="1718886" y="2388048"/>
                  <a:pt x="1718886" y="2326203"/>
                </a:cubicBezTo>
                <a:cubicBezTo>
                  <a:pt x="1718886" y="2264358"/>
                  <a:pt x="1769022" y="2214222"/>
                  <a:pt x="1830867" y="2214222"/>
                </a:cubicBezTo>
                <a:close/>
                <a:moveTo>
                  <a:pt x="971424" y="2214222"/>
                </a:moveTo>
                <a:cubicBezTo>
                  <a:pt x="1033269" y="2214222"/>
                  <a:pt x="1083405" y="2264358"/>
                  <a:pt x="1083405" y="2326203"/>
                </a:cubicBezTo>
                <a:cubicBezTo>
                  <a:pt x="1083405" y="2388048"/>
                  <a:pt x="1033269" y="2438184"/>
                  <a:pt x="971424" y="2438184"/>
                </a:cubicBezTo>
                <a:cubicBezTo>
                  <a:pt x="909579" y="2438184"/>
                  <a:pt x="859443" y="2388048"/>
                  <a:pt x="859443" y="2326203"/>
                </a:cubicBezTo>
                <a:cubicBezTo>
                  <a:pt x="859443" y="2264358"/>
                  <a:pt x="909579" y="2214222"/>
                  <a:pt x="971424" y="2214222"/>
                </a:cubicBezTo>
                <a:close/>
                <a:moveTo>
                  <a:pt x="111982" y="1506628"/>
                </a:moveTo>
                <a:cubicBezTo>
                  <a:pt x="173826" y="1506628"/>
                  <a:pt x="223963" y="1556764"/>
                  <a:pt x="223963" y="1618609"/>
                </a:cubicBezTo>
                <a:cubicBezTo>
                  <a:pt x="223963" y="1680454"/>
                  <a:pt x="173826" y="1730590"/>
                  <a:pt x="111982" y="1730590"/>
                </a:cubicBezTo>
                <a:cubicBezTo>
                  <a:pt x="50136" y="1730590"/>
                  <a:pt x="0" y="1680454"/>
                  <a:pt x="0" y="1618609"/>
                </a:cubicBezTo>
                <a:cubicBezTo>
                  <a:pt x="0" y="1556764"/>
                  <a:pt x="50136" y="1506628"/>
                  <a:pt x="111982" y="1506628"/>
                </a:cubicBezTo>
                <a:close/>
                <a:moveTo>
                  <a:pt x="6128082" y="1480786"/>
                </a:moveTo>
                <a:cubicBezTo>
                  <a:pt x="6189927" y="1480786"/>
                  <a:pt x="6240063" y="1530922"/>
                  <a:pt x="6240063" y="1592767"/>
                </a:cubicBezTo>
                <a:cubicBezTo>
                  <a:pt x="6240063" y="1654612"/>
                  <a:pt x="6189927" y="1704748"/>
                  <a:pt x="6128082" y="1704748"/>
                </a:cubicBezTo>
                <a:cubicBezTo>
                  <a:pt x="6066237" y="1704748"/>
                  <a:pt x="6016101" y="1654612"/>
                  <a:pt x="6016101" y="1592767"/>
                </a:cubicBezTo>
                <a:cubicBezTo>
                  <a:pt x="6016101" y="1530922"/>
                  <a:pt x="6066237" y="1480786"/>
                  <a:pt x="6128082" y="1480786"/>
                </a:cubicBezTo>
                <a:close/>
                <a:moveTo>
                  <a:pt x="6987523" y="1476148"/>
                </a:moveTo>
                <a:cubicBezTo>
                  <a:pt x="7049368" y="1476148"/>
                  <a:pt x="7099504" y="1526284"/>
                  <a:pt x="7099504" y="1588129"/>
                </a:cubicBezTo>
                <a:cubicBezTo>
                  <a:pt x="7099504" y="1649974"/>
                  <a:pt x="7049368" y="1700110"/>
                  <a:pt x="6987523" y="1700110"/>
                </a:cubicBezTo>
                <a:cubicBezTo>
                  <a:pt x="6925678" y="1700110"/>
                  <a:pt x="6875542" y="1649974"/>
                  <a:pt x="6875542" y="1588129"/>
                </a:cubicBezTo>
                <a:cubicBezTo>
                  <a:pt x="6875542" y="1526284"/>
                  <a:pt x="6925678" y="1476148"/>
                  <a:pt x="6987523" y="1476148"/>
                </a:cubicBezTo>
                <a:close/>
                <a:moveTo>
                  <a:pt x="5268639" y="1476148"/>
                </a:moveTo>
                <a:cubicBezTo>
                  <a:pt x="5330484" y="1476148"/>
                  <a:pt x="5380620" y="1526284"/>
                  <a:pt x="5380620" y="1588129"/>
                </a:cubicBezTo>
                <a:cubicBezTo>
                  <a:pt x="5380620" y="1649974"/>
                  <a:pt x="5330484" y="1700110"/>
                  <a:pt x="5268639" y="1700110"/>
                </a:cubicBezTo>
                <a:cubicBezTo>
                  <a:pt x="5206794" y="1700110"/>
                  <a:pt x="5156658" y="1649974"/>
                  <a:pt x="5156658" y="1588129"/>
                </a:cubicBezTo>
                <a:cubicBezTo>
                  <a:pt x="5156658" y="1526284"/>
                  <a:pt x="5206794" y="1476148"/>
                  <a:pt x="5268639" y="1476148"/>
                </a:cubicBezTo>
                <a:close/>
                <a:moveTo>
                  <a:pt x="4409196" y="1476148"/>
                </a:moveTo>
                <a:cubicBezTo>
                  <a:pt x="4471041" y="1476148"/>
                  <a:pt x="4521177" y="1526284"/>
                  <a:pt x="4521177" y="1588129"/>
                </a:cubicBezTo>
                <a:cubicBezTo>
                  <a:pt x="4521177" y="1649974"/>
                  <a:pt x="4471041" y="1700110"/>
                  <a:pt x="4409196" y="1700110"/>
                </a:cubicBezTo>
                <a:cubicBezTo>
                  <a:pt x="4347351" y="1700110"/>
                  <a:pt x="4297215" y="1649974"/>
                  <a:pt x="4297215" y="1588129"/>
                </a:cubicBezTo>
                <a:cubicBezTo>
                  <a:pt x="4297215" y="1526284"/>
                  <a:pt x="4347351" y="1476148"/>
                  <a:pt x="4409196" y="1476148"/>
                </a:cubicBezTo>
                <a:close/>
                <a:moveTo>
                  <a:pt x="3549753" y="1476148"/>
                </a:moveTo>
                <a:cubicBezTo>
                  <a:pt x="3611598" y="1476148"/>
                  <a:pt x="3661734" y="1526284"/>
                  <a:pt x="3661734" y="1588129"/>
                </a:cubicBezTo>
                <a:cubicBezTo>
                  <a:pt x="3661734" y="1649974"/>
                  <a:pt x="3611598" y="1700110"/>
                  <a:pt x="3549753" y="1700110"/>
                </a:cubicBezTo>
                <a:cubicBezTo>
                  <a:pt x="3487908" y="1700110"/>
                  <a:pt x="3437772" y="1649974"/>
                  <a:pt x="3437772" y="1588129"/>
                </a:cubicBezTo>
                <a:cubicBezTo>
                  <a:pt x="3437772" y="1526284"/>
                  <a:pt x="3487908" y="1476148"/>
                  <a:pt x="3549753" y="1476148"/>
                </a:cubicBezTo>
                <a:close/>
                <a:moveTo>
                  <a:pt x="2690310" y="1476148"/>
                </a:moveTo>
                <a:cubicBezTo>
                  <a:pt x="2752155" y="1476148"/>
                  <a:pt x="2802291" y="1526284"/>
                  <a:pt x="2802291" y="1588129"/>
                </a:cubicBezTo>
                <a:cubicBezTo>
                  <a:pt x="2802291" y="1649974"/>
                  <a:pt x="2752155" y="1700110"/>
                  <a:pt x="2690310" y="1700110"/>
                </a:cubicBezTo>
                <a:cubicBezTo>
                  <a:pt x="2628465" y="1700110"/>
                  <a:pt x="2578329" y="1649974"/>
                  <a:pt x="2578329" y="1588129"/>
                </a:cubicBezTo>
                <a:cubicBezTo>
                  <a:pt x="2578329" y="1526284"/>
                  <a:pt x="2628465" y="1476148"/>
                  <a:pt x="2690310" y="1476148"/>
                </a:cubicBezTo>
                <a:close/>
                <a:moveTo>
                  <a:pt x="1830867" y="1476148"/>
                </a:moveTo>
                <a:cubicBezTo>
                  <a:pt x="1892712" y="1476148"/>
                  <a:pt x="1942848" y="1526284"/>
                  <a:pt x="1942848" y="1588129"/>
                </a:cubicBezTo>
                <a:cubicBezTo>
                  <a:pt x="1942848" y="1649974"/>
                  <a:pt x="1892712" y="1700110"/>
                  <a:pt x="1830867" y="1700110"/>
                </a:cubicBezTo>
                <a:cubicBezTo>
                  <a:pt x="1769022" y="1700110"/>
                  <a:pt x="1718886" y="1649974"/>
                  <a:pt x="1718886" y="1588129"/>
                </a:cubicBezTo>
                <a:cubicBezTo>
                  <a:pt x="1718886" y="1526284"/>
                  <a:pt x="1769022" y="1476148"/>
                  <a:pt x="1830867" y="1476148"/>
                </a:cubicBezTo>
                <a:close/>
                <a:moveTo>
                  <a:pt x="971424" y="1476148"/>
                </a:moveTo>
                <a:cubicBezTo>
                  <a:pt x="1033269" y="1476148"/>
                  <a:pt x="1083405" y="1526284"/>
                  <a:pt x="1083405" y="1588129"/>
                </a:cubicBezTo>
                <a:cubicBezTo>
                  <a:pt x="1083405" y="1649974"/>
                  <a:pt x="1033269" y="1700110"/>
                  <a:pt x="971424" y="1700110"/>
                </a:cubicBezTo>
                <a:cubicBezTo>
                  <a:pt x="909579" y="1700110"/>
                  <a:pt x="859443" y="1649974"/>
                  <a:pt x="859443" y="1588129"/>
                </a:cubicBezTo>
                <a:cubicBezTo>
                  <a:pt x="859443" y="1526284"/>
                  <a:pt x="909579" y="1476148"/>
                  <a:pt x="971424" y="1476148"/>
                </a:cubicBezTo>
                <a:close/>
                <a:moveTo>
                  <a:pt x="111982" y="768554"/>
                </a:moveTo>
                <a:cubicBezTo>
                  <a:pt x="173826" y="768554"/>
                  <a:pt x="223963" y="818690"/>
                  <a:pt x="223963" y="880535"/>
                </a:cubicBezTo>
                <a:cubicBezTo>
                  <a:pt x="223963" y="942380"/>
                  <a:pt x="173826" y="992516"/>
                  <a:pt x="111982" y="992516"/>
                </a:cubicBezTo>
                <a:cubicBezTo>
                  <a:pt x="50136" y="992516"/>
                  <a:pt x="0" y="942380"/>
                  <a:pt x="0" y="880535"/>
                </a:cubicBezTo>
                <a:cubicBezTo>
                  <a:pt x="0" y="818690"/>
                  <a:pt x="50136" y="768554"/>
                  <a:pt x="111982" y="768554"/>
                </a:cubicBezTo>
                <a:close/>
                <a:moveTo>
                  <a:pt x="6128082" y="742712"/>
                </a:moveTo>
                <a:cubicBezTo>
                  <a:pt x="6189927" y="742712"/>
                  <a:pt x="6240063" y="792848"/>
                  <a:pt x="6240063" y="854693"/>
                </a:cubicBezTo>
                <a:cubicBezTo>
                  <a:pt x="6240063" y="916538"/>
                  <a:pt x="6189927" y="966674"/>
                  <a:pt x="6128082" y="966674"/>
                </a:cubicBezTo>
                <a:cubicBezTo>
                  <a:pt x="6066237" y="966674"/>
                  <a:pt x="6016101" y="916538"/>
                  <a:pt x="6016101" y="854693"/>
                </a:cubicBezTo>
                <a:cubicBezTo>
                  <a:pt x="6016101" y="792848"/>
                  <a:pt x="6066237" y="742712"/>
                  <a:pt x="6128082" y="742712"/>
                </a:cubicBezTo>
                <a:close/>
                <a:moveTo>
                  <a:pt x="6987523" y="738074"/>
                </a:moveTo>
                <a:cubicBezTo>
                  <a:pt x="7049368" y="738074"/>
                  <a:pt x="7099504" y="788210"/>
                  <a:pt x="7099504" y="850055"/>
                </a:cubicBezTo>
                <a:cubicBezTo>
                  <a:pt x="7099504" y="911900"/>
                  <a:pt x="7049368" y="962036"/>
                  <a:pt x="6987523" y="962036"/>
                </a:cubicBezTo>
                <a:cubicBezTo>
                  <a:pt x="6925678" y="962036"/>
                  <a:pt x="6875542" y="911900"/>
                  <a:pt x="6875542" y="850055"/>
                </a:cubicBezTo>
                <a:cubicBezTo>
                  <a:pt x="6875542" y="788210"/>
                  <a:pt x="6925678" y="738074"/>
                  <a:pt x="6987523" y="738074"/>
                </a:cubicBezTo>
                <a:close/>
                <a:moveTo>
                  <a:pt x="5268639" y="738074"/>
                </a:moveTo>
                <a:cubicBezTo>
                  <a:pt x="5330484" y="738074"/>
                  <a:pt x="5380620" y="788210"/>
                  <a:pt x="5380620" y="850055"/>
                </a:cubicBezTo>
                <a:cubicBezTo>
                  <a:pt x="5380620" y="911900"/>
                  <a:pt x="5330484" y="962036"/>
                  <a:pt x="5268639" y="962036"/>
                </a:cubicBezTo>
                <a:cubicBezTo>
                  <a:pt x="5206794" y="962036"/>
                  <a:pt x="5156658" y="911900"/>
                  <a:pt x="5156658" y="850055"/>
                </a:cubicBezTo>
                <a:cubicBezTo>
                  <a:pt x="5156658" y="788210"/>
                  <a:pt x="5206794" y="738074"/>
                  <a:pt x="5268639" y="738074"/>
                </a:cubicBezTo>
                <a:close/>
                <a:moveTo>
                  <a:pt x="4409196" y="738074"/>
                </a:moveTo>
                <a:cubicBezTo>
                  <a:pt x="4471041" y="738074"/>
                  <a:pt x="4521177" y="788210"/>
                  <a:pt x="4521177" y="850055"/>
                </a:cubicBezTo>
                <a:cubicBezTo>
                  <a:pt x="4521177" y="911900"/>
                  <a:pt x="4471041" y="962036"/>
                  <a:pt x="4409196" y="962036"/>
                </a:cubicBezTo>
                <a:cubicBezTo>
                  <a:pt x="4347351" y="962036"/>
                  <a:pt x="4297215" y="911900"/>
                  <a:pt x="4297215" y="850055"/>
                </a:cubicBezTo>
                <a:cubicBezTo>
                  <a:pt x="4297215" y="788210"/>
                  <a:pt x="4347351" y="738074"/>
                  <a:pt x="4409196" y="738074"/>
                </a:cubicBezTo>
                <a:close/>
                <a:moveTo>
                  <a:pt x="3549753" y="738074"/>
                </a:moveTo>
                <a:cubicBezTo>
                  <a:pt x="3611598" y="738074"/>
                  <a:pt x="3661734" y="788210"/>
                  <a:pt x="3661734" y="850055"/>
                </a:cubicBezTo>
                <a:cubicBezTo>
                  <a:pt x="3661734" y="911900"/>
                  <a:pt x="3611598" y="962036"/>
                  <a:pt x="3549753" y="962036"/>
                </a:cubicBezTo>
                <a:cubicBezTo>
                  <a:pt x="3487908" y="962036"/>
                  <a:pt x="3437772" y="911900"/>
                  <a:pt x="3437772" y="850055"/>
                </a:cubicBezTo>
                <a:cubicBezTo>
                  <a:pt x="3437772" y="788210"/>
                  <a:pt x="3487908" y="738074"/>
                  <a:pt x="3549753" y="738074"/>
                </a:cubicBezTo>
                <a:close/>
                <a:moveTo>
                  <a:pt x="2690310" y="738074"/>
                </a:moveTo>
                <a:cubicBezTo>
                  <a:pt x="2752155" y="738074"/>
                  <a:pt x="2802291" y="788210"/>
                  <a:pt x="2802291" y="850055"/>
                </a:cubicBezTo>
                <a:cubicBezTo>
                  <a:pt x="2802291" y="911900"/>
                  <a:pt x="2752155" y="962036"/>
                  <a:pt x="2690310" y="962036"/>
                </a:cubicBezTo>
                <a:cubicBezTo>
                  <a:pt x="2628465" y="962036"/>
                  <a:pt x="2578329" y="911900"/>
                  <a:pt x="2578329" y="850055"/>
                </a:cubicBezTo>
                <a:cubicBezTo>
                  <a:pt x="2578329" y="788210"/>
                  <a:pt x="2628465" y="738074"/>
                  <a:pt x="2690310" y="738074"/>
                </a:cubicBezTo>
                <a:close/>
                <a:moveTo>
                  <a:pt x="1830867" y="738074"/>
                </a:moveTo>
                <a:cubicBezTo>
                  <a:pt x="1892712" y="738074"/>
                  <a:pt x="1942848" y="788210"/>
                  <a:pt x="1942848" y="850055"/>
                </a:cubicBezTo>
                <a:cubicBezTo>
                  <a:pt x="1942848" y="911900"/>
                  <a:pt x="1892712" y="962036"/>
                  <a:pt x="1830867" y="962036"/>
                </a:cubicBezTo>
                <a:cubicBezTo>
                  <a:pt x="1769022" y="962036"/>
                  <a:pt x="1718886" y="911900"/>
                  <a:pt x="1718886" y="850055"/>
                </a:cubicBezTo>
                <a:cubicBezTo>
                  <a:pt x="1718886" y="788210"/>
                  <a:pt x="1769022" y="738074"/>
                  <a:pt x="1830867" y="738074"/>
                </a:cubicBezTo>
                <a:close/>
                <a:moveTo>
                  <a:pt x="971424" y="738074"/>
                </a:moveTo>
                <a:cubicBezTo>
                  <a:pt x="1033269" y="738074"/>
                  <a:pt x="1083405" y="788210"/>
                  <a:pt x="1083405" y="850055"/>
                </a:cubicBezTo>
                <a:cubicBezTo>
                  <a:pt x="1083405" y="911900"/>
                  <a:pt x="1033269" y="962036"/>
                  <a:pt x="971424" y="962036"/>
                </a:cubicBezTo>
                <a:cubicBezTo>
                  <a:pt x="909579" y="962036"/>
                  <a:pt x="859443" y="911900"/>
                  <a:pt x="859443" y="850055"/>
                </a:cubicBezTo>
                <a:cubicBezTo>
                  <a:pt x="859443" y="788210"/>
                  <a:pt x="909579" y="738074"/>
                  <a:pt x="971424" y="738074"/>
                </a:cubicBezTo>
                <a:close/>
                <a:moveTo>
                  <a:pt x="111982" y="30480"/>
                </a:moveTo>
                <a:cubicBezTo>
                  <a:pt x="173826" y="30480"/>
                  <a:pt x="223963" y="80616"/>
                  <a:pt x="223963" y="142461"/>
                </a:cubicBezTo>
                <a:cubicBezTo>
                  <a:pt x="223963" y="204306"/>
                  <a:pt x="173826" y="254442"/>
                  <a:pt x="111982" y="254442"/>
                </a:cubicBezTo>
                <a:cubicBezTo>
                  <a:pt x="50136" y="254442"/>
                  <a:pt x="0" y="204306"/>
                  <a:pt x="0" y="142461"/>
                </a:cubicBezTo>
                <a:cubicBezTo>
                  <a:pt x="0" y="80616"/>
                  <a:pt x="50136" y="30480"/>
                  <a:pt x="111982" y="30480"/>
                </a:cubicBezTo>
                <a:close/>
                <a:moveTo>
                  <a:pt x="6128082" y="4638"/>
                </a:moveTo>
                <a:cubicBezTo>
                  <a:pt x="6189927" y="4638"/>
                  <a:pt x="6240063" y="54774"/>
                  <a:pt x="6240063" y="116619"/>
                </a:cubicBezTo>
                <a:cubicBezTo>
                  <a:pt x="6240063" y="178464"/>
                  <a:pt x="6189927" y="228600"/>
                  <a:pt x="6128082" y="228600"/>
                </a:cubicBezTo>
                <a:cubicBezTo>
                  <a:pt x="6066237" y="228600"/>
                  <a:pt x="6016101" y="178464"/>
                  <a:pt x="6016101" y="116619"/>
                </a:cubicBezTo>
                <a:cubicBezTo>
                  <a:pt x="6016101" y="54774"/>
                  <a:pt x="6066237" y="4638"/>
                  <a:pt x="6128082" y="4638"/>
                </a:cubicBezTo>
                <a:close/>
                <a:moveTo>
                  <a:pt x="6987523" y="0"/>
                </a:moveTo>
                <a:cubicBezTo>
                  <a:pt x="7049368" y="0"/>
                  <a:pt x="7099504" y="50136"/>
                  <a:pt x="7099504" y="111981"/>
                </a:cubicBezTo>
                <a:cubicBezTo>
                  <a:pt x="7099504" y="173826"/>
                  <a:pt x="7049368" y="223962"/>
                  <a:pt x="6987523" y="223962"/>
                </a:cubicBezTo>
                <a:cubicBezTo>
                  <a:pt x="6925678" y="223962"/>
                  <a:pt x="6875542" y="173826"/>
                  <a:pt x="6875542" y="111981"/>
                </a:cubicBezTo>
                <a:cubicBezTo>
                  <a:pt x="6875542" y="50136"/>
                  <a:pt x="6925678" y="0"/>
                  <a:pt x="6987523" y="0"/>
                </a:cubicBezTo>
                <a:close/>
                <a:moveTo>
                  <a:pt x="5268639" y="0"/>
                </a:moveTo>
                <a:cubicBezTo>
                  <a:pt x="5330484" y="0"/>
                  <a:pt x="5380620" y="50136"/>
                  <a:pt x="5380620" y="111981"/>
                </a:cubicBezTo>
                <a:cubicBezTo>
                  <a:pt x="5380620" y="173826"/>
                  <a:pt x="5330484" y="223962"/>
                  <a:pt x="5268639" y="223962"/>
                </a:cubicBezTo>
                <a:cubicBezTo>
                  <a:pt x="5206794" y="223962"/>
                  <a:pt x="5156658" y="173826"/>
                  <a:pt x="5156658" y="111981"/>
                </a:cubicBezTo>
                <a:cubicBezTo>
                  <a:pt x="5156658" y="50136"/>
                  <a:pt x="5206794" y="0"/>
                  <a:pt x="5268639" y="0"/>
                </a:cubicBezTo>
                <a:close/>
                <a:moveTo>
                  <a:pt x="4409196" y="0"/>
                </a:moveTo>
                <a:cubicBezTo>
                  <a:pt x="4471041" y="0"/>
                  <a:pt x="4521177" y="50136"/>
                  <a:pt x="4521177" y="111981"/>
                </a:cubicBezTo>
                <a:cubicBezTo>
                  <a:pt x="4521177" y="173826"/>
                  <a:pt x="4471041" y="223962"/>
                  <a:pt x="4409196" y="223962"/>
                </a:cubicBezTo>
                <a:cubicBezTo>
                  <a:pt x="4347351" y="223962"/>
                  <a:pt x="4297215" y="173826"/>
                  <a:pt x="4297215" y="111981"/>
                </a:cubicBezTo>
                <a:cubicBezTo>
                  <a:pt x="4297215" y="50136"/>
                  <a:pt x="4347351" y="0"/>
                  <a:pt x="4409196" y="0"/>
                </a:cubicBezTo>
                <a:close/>
                <a:moveTo>
                  <a:pt x="3549753" y="0"/>
                </a:moveTo>
                <a:cubicBezTo>
                  <a:pt x="3611598" y="0"/>
                  <a:pt x="3661734" y="50136"/>
                  <a:pt x="3661734" y="111981"/>
                </a:cubicBezTo>
                <a:cubicBezTo>
                  <a:pt x="3661734" y="173826"/>
                  <a:pt x="3611598" y="223962"/>
                  <a:pt x="3549753" y="223962"/>
                </a:cubicBezTo>
                <a:cubicBezTo>
                  <a:pt x="3487908" y="223962"/>
                  <a:pt x="3437772" y="173826"/>
                  <a:pt x="3437772" y="111981"/>
                </a:cubicBezTo>
                <a:cubicBezTo>
                  <a:pt x="3437772" y="50136"/>
                  <a:pt x="3487908" y="0"/>
                  <a:pt x="3549753" y="0"/>
                </a:cubicBezTo>
                <a:close/>
                <a:moveTo>
                  <a:pt x="2690310" y="0"/>
                </a:moveTo>
                <a:cubicBezTo>
                  <a:pt x="2752155" y="0"/>
                  <a:pt x="2802291" y="50136"/>
                  <a:pt x="2802291" y="111981"/>
                </a:cubicBezTo>
                <a:cubicBezTo>
                  <a:pt x="2802291" y="173826"/>
                  <a:pt x="2752155" y="223962"/>
                  <a:pt x="2690310" y="223962"/>
                </a:cubicBezTo>
                <a:cubicBezTo>
                  <a:pt x="2628465" y="223962"/>
                  <a:pt x="2578329" y="173826"/>
                  <a:pt x="2578329" y="111981"/>
                </a:cubicBezTo>
                <a:cubicBezTo>
                  <a:pt x="2578329" y="50136"/>
                  <a:pt x="2628465" y="0"/>
                  <a:pt x="2690310" y="0"/>
                </a:cubicBezTo>
                <a:close/>
                <a:moveTo>
                  <a:pt x="1830867" y="0"/>
                </a:moveTo>
                <a:cubicBezTo>
                  <a:pt x="1892712" y="0"/>
                  <a:pt x="1942848" y="50136"/>
                  <a:pt x="1942848" y="111981"/>
                </a:cubicBezTo>
                <a:cubicBezTo>
                  <a:pt x="1942848" y="173826"/>
                  <a:pt x="1892712" y="223962"/>
                  <a:pt x="1830867" y="223962"/>
                </a:cubicBezTo>
                <a:cubicBezTo>
                  <a:pt x="1769022" y="223962"/>
                  <a:pt x="1718886" y="173826"/>
                  <a:pt x="1718886" y="111981"/>
                </a:cubicBezTo>
                <a:cubicBezTo>
                  <a:pt x="1718886" y="50136"/>
                  <a:pt x="1769022" y="0"/>
                  <a:pt x="1830867" y="0"/>
                </a:cubicBezTo>
                <a:close/>
                <a:moveTo>
                  <a:pt x="971424" y="0"/>
                </a:moveTo>
                <a:cubicBezTo>
                  <a:pt x="1033269" y="0"/>
                  <a:pt x="1083405" y="50136"/>
                  <a:pt x="1083405" y="111981"/>
                </a:cubicBezTo>
                <a:cubicBezTo>
                  <a:pt x="1083405" y="173826"/>
                  <a:pt x="1033269" y="223962"/>
                  <a:pt x="971424" y="223962"/>
                </a:cubicBezTo>
                <a:cubicBezTo>
                  <a:pt x="909579" y="223962"/>
                  <a:pt x="859443" y="173826"/>
                  <a:pt x="859443" y="111981"/>
                </a:cubicBezTo>
                <a:cubicBezTo>
                  <a:pt x="859443" y="50136"/>
                  <a:pt x="909579" y="0"/>
                  <a:pt x="9714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Text1">
            <a:extLst>
              <a:ext uri="{FF2B5EF4-FFF2-40B4-BE49-F238E27FC236}">
                <a16:creationId xmlns:a16="http://schemas.microsoft.com/office/drawing/2014/main" id="{3CFE6EF4-9FF9-88D6-D62C-BC62E3787982}"/>
              </a:ext>
            </a:extLst>
          </p:cNvPr>
          <p:cNvSpPr txBox="1"/>
          <p:nvPr/>
        </p:nvSpPr>
        <p:spPr>
          <a:xfrm>
            <a:off x="4412939" y="805452"/>
            <a:ext cx="7051829" cy="253845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/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82959D0-E2AB-E656-BA87-3B0A9DD718F2}"/>
              </a:ext>
            </a:extLst>
          </p:cNvPr>
          <p:cNvSpPr/>
          <p:nvPr/>
        </p:nvSpPr>
        <p:spPr>
          <a:xfrm>
            <a:off x="11985498" y="1699423"/>
            <a:ext cx="201530" cy="1836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2">
            <a:extLst>
              <a:ext uri="{FF2B5EF4-FFF2-40B4-BE49-F238E27FC236}">
                <a16:creationId xmlns:a16="http://schemas.microsoft.com/office/drawing/2014/main" id="{2AA3B36E-0954-715F-C11A-11E7D0C223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84952" y="5269580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zh-CN" altLang="en-US" sz="16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啊对对队</a:t>
            </a:r>
            <a:endParaRPr lang="en-US" altLang="id-ID" sz="1600" dirty="0"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3">
            <a:extLst>
              <a:ext uri="{FF2B5EF4-FFF2-40B4-BE49-F238E27FC236}">
                <a16:creationId xmlns:a16="http://schemas.microsoft.com/office/drawing/2014/main" id="{D5995459-9E29-9C1F-7C45-B465868335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284952" y="5756671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2023/11/2</a:t>
            </a:r>
            <a:endParaRPr lang="en-US" altLang="zh-CN" sz="16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5606D-720E-A503-78C7-7F3F1D13A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87" y="2424284"/>
            <a:ext cx="2079004" cy="2079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41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7" grpId="0" animBg="1"/>
      <p:bldP spid="48" grpId="0"/>
      <p:bldP spid="50" grpId="0" animBg="1"/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920202" y="2569289"/>
            <a:ext cx="6351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B38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政宇老师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54081" y="3030945"/>
            <a:ext cx="6886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spc="600" dirty="0">
                <a:solidFill>
                  <a:srgbClr val="4F787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小熊猫知识大讲堂</a:t>
            </a:r>
          </a:p>
        </p:txBody>
      </p:sp>
      <p:pic>
        <p:nvPicPr>
          <p:cNvPr id="2052" name="Picture 4" descr="可爱的小熊猫高清图片下载-正版图片600309364-摄图网">
            <a:extLst>
              <a:ext uri="{FF2B5EF4-FFF2-40B4-BE49-F238E27FC236}">
                <a16:creationId xmlns:a16="http://schemas.microsoft.com/office/drawing/2014/main" id="{E098D093-1CFB-C238-2495-A6061FCA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9" y="431697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可爱的小熊猫高清图片下载-正版图片600309364-摄图网">
            <a:extLst>
              <a:ext uri="{FF2B5EF4-FFF2-40B4-BE49-F238E27FC236}">
                <a16:creationId xmlns:a16="http://schemas.microsoft.com/office/drawing/2014/main" id="{BB3BE77A-074C-921E-6E45-4636FA82D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06" y="441593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>
            <a:extLst>
              <a:ext uri="{FF2B5EF4-FFF2-40B4-BE49-F238E27FC236}">
                <a16:creationId xmlns:a16="http://schemas.microsoft.com/office/drawing/2014/main" id="{CF0CA89F-6FBA-4394-995D-59BB7C942868}"/>
              </a:ext>
            </a:extLst>
          </p:cNvPr>
          <p:cNvSpPr/>
          <p:nvPr/>
        </p:nvSpPr>
        <p:spPr>
          <a:xfrm>
            <a:off x="1372691" y="1291953"/>
            <a:ext cx="944661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小熊猫（</a:t>
            </a:r>
            <a:r>
              <a:rPr lang="en-US" altLang="zh-C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 Panda</a:t>
            </a:r>
            <a:r>
              <a:rPr lang="zh-CN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chemeClr val="accent3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是一种可爱的小型哺乳动物。常常被认为是浣熊科的成员，与大熊猫没有亲缘关系。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熊猫有一身柔软的红棕色或橙色毛皮，带有白色的脸部斑纹和耳朵周围的白色毛发。它们的尾巴长而浓密，具有黑色和红色的环带，有时被称为“火狐尾”。主要分布在东喜马拉雅山脉、中国、尼泊尔、印度和缅甸等亚洲地区的高山森林和竹林中。它们通常生活在海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2,200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4,800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米的范围内。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小熊猫由于栖息地破坏、非法狩猎和气候变化等因素，面临着严重的威胁。国际自然保护联盟（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IUCN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）将小熊猫列为濒危物种。保护小熊猫及其栖息地对于维护生态平衡和生物多样性至关重要。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241F48-94FD-1ADD-6622-D3F146AEA602}"/>
              </a:ext>
            </a:extLst>
          </p:cNvPr>
          <p:cNvSpPr/>
          <p:nvPr/>
        </p:nvSpPr>
        <p:spPr>
          <a:xfrm>
            <a:off x="1211849" y="249148"/>
            <a:ext cx="3147108" cy="6331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隶书简体" panose="02010601030101010101" pitchFamily="2" charset="-122"/>
                <a:ea typeface="方正隶书简体" panose="02010601030101010101" pitchFamily="2" charset="-122"/>
              </a:rPr>
              <a:t>小熊猫</a:t>
            </a:r>
          </a:p>
        </p:txBody>
      </p:sp>
      <p:pic>
        <p:nvPicPr>
          <p:cNvPr id="3074" name="Picture 2" descr="小熊猫(食肉目小熊猫科动物)_搜狗百科">
            <a:extLst>
              <a:ext uri="{FF2B5EF4-FFF2-40B4-BE49-F238E27FC236}">
                <a16:creationId xmlns:a16="http://schemas.microsoft.com/office/drawing/2014/main" id="{0A0F4E5D-3624-E1A4-DE8C-618EF2A0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8" y="484680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浣熊的報恩牠躲過安樂死野放後每晚回恩人家- 萌寵- 網推">
            <a:extLst>
              <a:ext uri="{FF2B5EF4-FFF2-40B4-BE49-F238E27FC236}">
                <a16:creationId xmlns:a16="http://schemas.microsoft.com/office/drawing/2014/main" id="{797D4972-67C7-4345-4875-50F9477C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16" y="4742031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果子狸(綠色保育標章雲林「諸樹柚子園」之生物多樣性指南) · iNaturalist">
            <a:extLst>
              <a:ext uri="{FF2B5EF4-FFF2-40B4-BE49-F238E27FC236}">
                <a16:creationId xmlns:a16="http://schemas.microsoft.com/office/drawing/2014/main" id="{0E9A0683-620E-C5EB-2C50-5D19BC66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28" y="449448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野生動物保育【大貓熊】">
            <a:extLst>
              <a:ext uri="{FF2B5EF4-FFF2-40B4-BE49-F238E27FC236}">
                <a16:creationId xmlns:a16="http://schemas.microsoft.com/office/drawing/2014/main" id="{7F07F3FE-72FF-2406-866B-341748A6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80" y="1871561"/>
            <a:ext cx="3014176" cy="20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大熊猫和小熊猫是很远的亲戚，但是两个物种趋同进化出假拇指_手机搜狐网">
            <a:extLst>
              <a:ext uri="{FF2B5EF4-FFF2-40B4-BE49-F238E27FC236}">
                <a16:creationId xmlns:a16="http://schemas.microsoft.com/office/drawing/2014/main" id="{9C7A9503-EA66-CE46-EEE8-D5269F7D0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56" y="2168843"/>
            <a:ext cx="30861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小熊猫属_百度百科">
            <a:extLst>
              <a:ext uri="{FF2B5EF4-FFF2-40B4-BE49-F238E27FC236}">
                <a16:creationId xmlns:a16="http://schemas.microsoft.com/office/drawing/2014/main" id="{B4C3DEA2-4F7F-FB2C-50E6-BD5379D7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47" y="1980097"/>
            <a:ext cx="4148745" cy="414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大熊貓“和風”成年啦，看看上海動物園為它准備了啥生日禮">
            <a:extLst>
              <a:ext uri="{FF2B5EF4-FFF2-40B4-BE49-F238E27FC236}">
                <a16:creationId xmlns:a16="http://schemas.microsoft.com/office/drawing/2014/main" id="{27690C37-0896-5965-F8AA-91583C8C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85" y="1855085"/>
            <a:ext cx="6610171" cy="43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8" descr="密歇根州兰辛动物园两只小熊猫幼崽首次“出镜”(图)">
            <a:extLst>
              <a:ext uri="{FF2B5EF4-FFF2-40B4-BE49-F238E27FC236}">
                <a16:creationId xmlns:a16="http://schemas.microsoft.com/office/drawing/2014/main" id="{EF82C77F-9682-5036-268E-96FE9C2130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94" name="Picture 22" descr="红熊猫幼崽在赫尔辛基动物园出生- 2018年8月29日, 俄罗斯卫星通讯社">
            <a:extLst>
              <a:ext uri="{FF2B5EF4-FFF2-40B4-BE49-F238E27FC236}">
                <a16:creationId xmlns:a16="http://schemas.microsoft.com/office/drawing/2014/main" id="{01950CD2-060E-D7EE-B547-B2D835CB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50" y="2840907"/>
            <a:ext cx="5715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A416464A-B029-C635-FA7B-7F492FE7CAB5}"/>
              </a:ext>
            </a:extLst>
          </p:cNvPr>
          <p:cNvSpPr/>
          <p:nvPr/>
        </p:nvSpPr>
        <p:spPr>
          <a:xfrm flipH="1">
            <a:off x="7756867" y="-17391"/>
            <a:ext cx="2079004" cy="23033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B9B12864-1523-9ED3-15D8-A8AFDD6555A4}"/>
              </a:ext>
            </a:extLst>
          </p:cNvPr>
          <p:cNvSpPr/>
          <p:nvPr/>
        </p:nvSpPr>
        <p:spPr>
          <a:xfrm flipH="1">
            <a:off x="9836427" y="0"/>
            <a:ext cx="2355573" cy="2286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9F93C9B1-90C2-E9EA-61F9-10991C86EBA3}"/>
              </a:ext>
            </a:extLst>
          </p:cNvPr>
          <p:cNvSpPr/>
          <p:nvPr/>
        </p:nvSpPr>
        <p:spPr>
          <a:xfrm rot="16200000" flipH="1">
            <a:off x="7613889" y="2428980"/>
            <a:ext cx="2355574" cy="206961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5C485EA3-ABF7-20A3-915B-478D0D93B856}"/>
              </a:ext>
            </a:extLst>
          </p:cNvPr>
          <p:cNvSpPr/>
          <p:nvPr/>
        </p:nvSpPr>
        <p:spPr>
          <a:xfrm rot="5400000" flipH="1">
            <a:off x="9831455" y="2286000"/>
            <a:ext cx="2355573" cy="235557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437E9624-2A6C-9C4F-4234-9A3347B95500}"/>
              </a:ext>
            </a:extLst>
          </p:cNvPr>
          <p:cNvSpPr/>
          <p:nvPr/>
        </p:nvSpPr>
        <p:spPr>
          <a:xfrm rot="10800000" flipH="1">
            <a:off x="7779061" y="4641571"/>
            <a:ext cx="2059298" cy="221642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CC1CB2DD-4DAA-9169-49FC-AE30573678DC}"/>
              </a:ext>
            </a:extLst>
          </p:cNvPr>
          <p:cNvSpPr/>
          <p:nvPr/>
        </p:nvSpPr>
        <p:spPr>
          <a:xfrm flipH="1">
            <a:off x="9836427" y="4641569"/>
            <a:ext cx="2355573" cy="22164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914D4562-ECD9-3064-5F1A-BC3AE7C5F67A}"/>
              </a:ext>
            </a:extLst>
          </p:cNvPr>
          <p:cNvSpPr/>
          <p:nvPr/>
        </p:nvSpPr>
        <p:spPr>
          <a:xfrm>
            <a:off x="10012680" y="5269580"/>
            <a:ext cx="1386840" cy="1058947"/>
          </a:xfrm>
          <a:custGeom>
            <a:avLst/>
            <a:gdLst>
              <a:gd name="connsiteX0" fmla="*/ 111983 w 7099504"/>
              <a:gd name="connsiteY0" fmla="*/ 5196995 h 5420957"/>
              <a:gd name="connsiteX1" fmla="*/ 223964 w 7099504"/>
              <a:gd name="connsiteY1" fmla="*/ 5308976 h 5420957"/>
              <a:gd name="connsiteX2" fmla="*/ 111983 w 7099504"/>
              <a:gd name="connsiteY2" fmla="*/ 5420957 h 5420957"/>
              <a:gd name="connsiteX3" fmla="*/ 1 w 7099504"/>
              <a:gd name="connsiteY3" fmla="*/ 5308976 h 5420957"/>
              <a:gd name="connsiteX4" fmla="*/ 111983 w 7099504"/>
              <a:gd name="connsiteY4" fmla="*/ 5196995 h 5420957"/>
              <a:gd name="connsiteX5" fmla="*/ 6128082 w 7099504"/>
              <a:gd name="connsiteY5" fmla="*/ 5171153 h 5420957"/>
              <a:gd name="connsiteX6" fmla="*/ 6240063 w 7099504"/>
              <a:gd name="connsiteY6" fmla="*/ 5283134 h 5420957"/>
              <a:gd name="connsiteX7" fmla="*/ 6128082 w 7099504"/>
              <a:gd name="connsiteY7" fmla="*/ 5395115 h 5420957"/>
              <a:gd name="connsiteX8" fmla="*/ 6016101 w 7099504"/>
              <a:gd name="connsiteY8" fmla="*/ 5283134 h 5420957"/>
              <a:gd name="connsiteX9" fmla="*/ 6128082 w 7099504"/>
              <a:gd name="connsiteY9" fmla="*/ 5171153 h 5420957"/>
              <a:gd name="connsiteX10" fmla="*/ 6987523 w 7099504"/>
              <a:gd name="connsiteY10" fmla="*/ 5166515 h 5420957"/>
              <a:gd name="connsiteX11" fmla="*/ 7099504 w 7099504"/>
              <a:gd name="connsiteY11" fmla="*/ 5278496 h 5420957"/>
              <a:gd name="connsiteX12" fmla="*/ 6987523 w 7099504"/>
              <a:gd name="connsiteY12" fmla="*/ 5390477 h 5420957"/>
              <a:gd name="connsiteX13" fmla="*/ 6875542 w 7099504"/>
              <a:gd name="connsiteY13" fmla="*/ 5278496 h 5420957"/>
              <a:gd name="connsiteX14" fmla="*/ 6987523 w 7099504"/>
              <a:gd name="connsiteY14" fmla="*/ 5166515 h 5420957"/>
              <a:gd name="connsiteX15" fmla="*/ 5268639 w 7099504"/>
              <a:gd name="connsiteY15" fmla="*/ 5166515 h 5420957"/>
              <a:gd name="connsiteX16" fmla="*/ 5380620 w 7099504"/>
              <a:gd name="connsiteY16" fmla="*/ 5278496 h 5420957"/>
              <a:gd name="connsiteX17" fmla="*/ 5268639 w 7099504"/>
              <a:gd name="connsiteY17" fmla="*/ 5390477 h 5420957"/>
              <a:gd name="connsiteX18" fmla="*/ 5156658 w 7099504"/>
              <a:gd name="connsiteY18" fmla="*/ 5278496 h 5420957"/>
              <a:gd name="connsiteX19" fmla="*/ 5268639 w 7099504"/>
              <a:gd name="connsiteY19" fmla="*/ 5166515 h 5420957"/>
              <a:gd name="connsiteX20" fmla="*/ 4409196 w 7099504"/>
              <a:gd name="connsiteY20" fmla="*/ 5166515 h 5420957"/>
              <a:gd name="connsiteX21" fmla="*/ 4521177 w 7099504"/>
              <a:gd name="connsiteY21" fmla="*/ 5278496 h 5420957"/>
              <a:gd name="connsiteX22" fmla="*/ 4409196 w 7099504"/>
              <a:gd name="connsiteY22" fmla="*/ 5390477 h 5420957"/>
              <a:gd name="connsiteX23" fmla="*/ 4297215 w 7099504"/>
              <a:gd name="connsiteY23" fmla="*/ 5278496 h 5420957"/>
              <a:gd name="connsiteX24" fmla="*/ 4409196 w 7099504"/>
              <a:gd name="connsiteY24" fmla="*/ 5166515 h 5420957"/>
              <a:gd name="connsiteX25" fmla="*/ 3549753 w 7099504"/>
              <a:gd name="connsiteY25" fmla="*/ 5166515 h 5420957"/>
              <a:gd name="connsiteX26" fmla="*/ 3661734 w 7099504"/>
              <a:gd name="connsiteY26" fmla="*/ 5278496 h 5420957"/>
              <a:gd name="connsiteX27" fmla="*/ 3549753 w 7099504"/>
              <a:gd name="connsiteY27" fmla="*/ 5390477 h 5420957"/>
              <a:gd name="connsiteX28" fmla="*/ 3437772 w 7099504"/>
              <a:gd name="connsiteY28" fmla="*/ 5278496 h 5420957"/>
              <a:gd name="connsiteX29" fmla="*/ 3549753 w 7099504"/>
              <a:gd name="connsiteY29" fmla="*/ 5166515 h 5420957"/>
              <a:gd name="connsiteX30" fmla="*/ 2690310 w 7099504"/>
              <a:gd name="connsiteY30" fmla="*/ 5166515 h 5420957"/>
              <a:gd name="connsiteX31" fmla="*/ 2802291 w 7099504"/>
              <a:gd name="connsiteY31" fmla="*/ 5278496 h 5420957"/>
              <a:gd name="connsiteX32" fmla="*/ 2690310 w 7099504"/>
              <a:gd name="connsiteY32" fmla="*/ 5390477 h 5420957"/>
              <a:gd name="connsiteX33" fmla="*/ 2578329 w 7099504"/>
              <a:gd name="connsiteY33" fmla="*/ 5278496 h 5420957"/>
              <a:gd name="connsiteX34" fmla="*/ 2690310 w 7099504"/>
              <a:gd name="connsiteY34" fmla="*/ 5166515 h 5420957"/>
              <a:gd name="connsiteX35" fmla="*/ 1830867 w 7099504"/>
              <a:gd name="connsiteY35" fmla="*/ 5166515 h 5420957"/>
              <a:gd name="connsiteX36" fmla="*/ 1942848 w 7099504"/>
              <a:gd name="connsiteY36" fmla="*/ 5278496 h 5420957"/>
              <a:gd name="connsiteX37" fmla="*/ 1830867 w 7099504"/>
              <a:gd name="connsiteY37" fmla="*/ 5390477 h 5420957"/>
              <a:gd name="connsiteX38" fmla="*/ 1718886 w 7099504"/>
              <a:gd name="connsiteY38" fmla="*/ 5278496 h 5420957"/>
              <a:gd name="connsiteX39" fmla="*/ 1830867 w 7099504"/>
              <a:gd name="connsiteY39" fmla="*/ 5166515 h 5420957"/>
              <a:gd name="connsiteX40" fmla="*/ 971424 w 7099504"/>
              <a:gd name="connsiteY40" fmla="*/ 5166515 h 5420957"/>
              <a:gd name="connsiteX41" fmla="*/ 1083405 w 7099504"/>
              <a:gd name="connsiteY41" fmla="*/ 5278496 h 5420957"/>
              <a:gd name="connsiteX42" fmla="*/ 971424 w 7099504"/>
              <a:gd name="connsiteY42" fmla="*/ 5390477 h 5420957"/>
              <a:gd name="connsiteX43" fmla="*/ 859443 w 7099504"/>
              <a:gd name="connsiteY43" fmla="*/ 5278496 h 5420957"/>
              <a:gd name="connsiteX44" fmla="*/ 971424 w 7099504"/>
              <a:gd name="connsiteY44" fmla="*/ 5166515 h 5420957"/>
              <a:gd name="connsiteX45" fmla="*/ 111983 w 7099504"/>
              <a:gd name="connsiteY45" fmla="*/ 4458924 h 5420957"/>
              <a:gd name="connsiteX46" fmla="*/ 223964 w 7099504"/>
              <a:gd name="connsiteY46" fmla="*/ 4570905 h 5420957"/>
              <a:gd name="connsiteX47" fmla="*/ 111983 w 7099504"/>
              <a:gd name="connsiteY47" fmla="*/ 4682886 h 5420957"/>
              <a:gd name="connsiteX48" fmla="*/ 1 w 7099504"/>
              <a:gd name="connsiteY48" fmla="*/ 4570905 h 5420957"/>
              <a:gd name="connsiteX49" fmla="*/ 111983 w 7099504"/>
              <a:gd name="connsiteY49" fmla="*/ 4458924 h 5420957"/>
              <a:gd name="connsiteX50" fmla="*/ 6128082 w 7099504"/>
              <a:gd name="connsiteY50" fmla="*/ 4433082 h 5420957"/>
              <a:gd name="connsiteX51" fmla="*/ 6240063 w 7099504"/>
              <a:gd name="connsiteY51" fmla="*/ 4545063 h 5420957"/>
              <a:gd name="connsiteX52" fmla="*/ 6128082 w 7099504"/>
              <a:gd name="connsiteY52" fmla="*/ 4657044 h 5420957"/>
              <a:gd name="connsiteX53" fmla="*/ 6016101 w 7099504"/>
              <a:gd name="connsiteY53" fmla="*/ 4545063 h 5420957"/>
              <a:gd name="connsiteX54" fmla="*/ 6128082 w 7099504"/>
              <a:gd name="connsiteY54" fmla="*/ 4433082 h 5420957"/>
              <a:gd name="connsiteX55" fmla="*/ 6987523 w 7099504"/>
              <a:gd name="connsiteY55" fmla="*/ 4428444 h 5420957"/>
              <a:gd name="connsiteX56" fmla="*/ 7099504 w 7099504"/>
              <a:gd name="connsiteY56" fmla="*/ 4540425 h 5420957"/>
              <a:gd name="connsiteX57" fmla="*/ 6987523 w 7099504"/>
              <a:gd name="connsiteY57" fmla="*/ 4652406 h 5420957"/>
              <a:gd name="connsiteX58" fmla="*/ 6875542 w 7099504"/>
              <a:gd name="connsiteY58" fmla="*/ 4540425 h 5420957"/>
              <a:gd name="connsiteX59" fmla="*/ 6987523 w 7099504"/>
              <a:gd name="connsiteY59" fmla="*/ 4428444 h 5420957"/>
              <a:gd name="connsiteX60" fmla="*/ 5268639 w 7099504"/>
              <a:gd name="connsiteY60" fmla="*/ 4428444 h 5420957"/>
              <a:gd name="connsiteX61" fmla="*/ 5380620 w 7099504"/>
              <a:gd name="connsiteY61" fmla="*/ 4540425 h 5420957"/>
              <a:gd name="connsiteX62" fmla="*/ 5268639 w 7099504"/>
              <a:gd name="connsiteY62" fmla="*/ 4652406 h 5420957"/>
              <a:gd name="connsiteX63" fmla="*/ 5156658 w 7099504"/>
              <a:gd name="connsiteY63" fmla="*/ 4540425 h 5420957"/>
              <a:gd name="connsiteX64" fmla="*/ 5268639 w 7099504"/>
              <a:gd name="connsiteY64" fmla="*/ 4428444 h 5420957"/>
              <a:gd name="connsiteX65" fmla="*/ 4409196 w 7099504"/>
              <a:gd name="connsiteY65" fmla="*/ 4428444 h 5420957"/>
              <a:gd name="connsiteX66" fmla="*/ 4521177 w 7099504"/>
              <a:gd name="connsiteY66" fmla="*/ 4540425 h 5420957"/>
              <a:gd name="connsiteX67" fmla="*/ 4409196 w 7099504"/>
              <a:gd name="connsiteY67" fmla="*/ 4652406 h 5420957"/>
              <a:gd name="connsiteX68" fmla="*/ 4297215 w 7099504"/>
              <a:gd name="connsiteY68" fmla="*/ 4540425 h 5420957"/>
              <a:gd name="connsiteX69" fmla="*/ 4409196 w 7099504"/>
              <a:gd name="connsiteY69" fmla="*/ 4428444 h 5420957"/>
              <a:gd name="connsiteX70" fmla="*/ 3549753 w 7099504"/>
              <a:gd name="connsiteY70" fmla="*/ 4428444 h 5420957"/>
              <a:gd name="connsiteX71" fmla="*/ 3661734 w 7099504"/>
              <a:gd name="connsiteY71" fmla="*/ 4540425 h 5420957"/>
              <a:gd name="connsiteX72" fmla="*/ 3549753 w 7099504"/>
              <a:gd name="connsiteY72" fmla="*/ 4652406 h 5420957"/>
              <a:gd name="connsiteX73" fmla="*/ 3437772 w 7099504"/>
              <a:gd name="connsiteY73" fmla="*/ 4540425 h 5420957"/>
              <a:gd name="connsiteX74" fmla="*/ 3549753 w 7099504"/>
              <a:gd name="connsiteY74" fmla="*/ 4428444 h 5420957"/>
              <a:gd name="connsiteX75" fmla="*/ 2690310 w 7099504"/>
              <a:gd name="connsiteY75" fmla="*/ 4428444 h 5420957"/>
              <a:gd name="connsiteX76" fmla="*/ 2802291 w 7099504"/>
              <a:gd name="connsiteY76" fmla="*/ 4540425 h 5420957"/>
              <a:gd name="connsiteX77" fmla="*/ 2690310 w 7099504"/>
              <a:gd name="connsiteY77" fmla="*/ 4652406 h 5420957"/>
              <a:gd name="connsiteX78" fmla="*/ 2578329 w 7099504"/>
              <a:gd name="connsiteY78" fmla="*/ 4540425 h 5420957"/>
              <a:gd name="connsiteX79" fmla="*/ 2690310 w 7099504"/>
              <a:gd name="connsiteY79" fmla="*/ 4428444 h 5420957"/>
              <a:gd name="connsiteX80" fmla="*/ 1830867 w 7099504"/>
              <a:gd name="connsiteY80" fmla="*/ 4428444 h 5420957"/>
              <a:gd name="connsiteX81" fmla="*/ 1942848 w 7099504"/>
              <a:gd name="connsiteY81" fmla="*/ 4540425 h 5420957"/>
              <a:gd name="connsiteX82" fmla="*/ 1830867 w 7099504"/>
              <a:gd name="connsiteY82" fmla="*/ 4652406 h 5420957"/>
              <a:gd name="connsiteX83" fmla="*/ 1718886 w 7099504"/>
              <a:gd name="connsiteY83" fmla="*/ 4540425 h 5420957"/>
              <a:gd name="connsiteX84" fmla="*/ 1830867 w 7099504"/>
              <a:gd name="connsiteY84" fmla="*/ 4428444 h 5420957"/>
              <a:gd name="connsiteX85" fmla="*/ 971424 w 7099504"/>
              <a:gd name="connsiteY85" fmla="*/ 4428444 h 5420957"/>
              <a:gd name="connsiteX86" fmla="*/ 1083405 w 7099504"/>
              <a:gd name="connsiteY86" fmla="*/ 4540425 h 5420957"/>
              <a:gd name="connsiteX87" fmla="*/ 971424 w 7099504"/>
              <a:gd name="connsiteY87" fmla="*/ 4652406 h 5420957"/>
              <a:gd name="connsiteX88" fmla="*/ 859443 w 7099504"/>
              <a:gd name="connsiteY88" fmla="*/ 4540425 h 5420957"/>
              <a:gd name="connsiteX89" fmla="*/ 971424 w 7099504"/>
              <a:gd name="connsiteY89" fmla="*/ 4428444 h 5420957"/>
              <a:gd name="connsiteX90" fmla="*/ 111983 w 7099504"/>
              <a:gd name="connsiteY90" fmla="*/ 3720850 h 5420957"/>
              <a:gd name="connsiteX91" fmla="*/ 223964 w 7099504"/>
              <a:gd name="connsiteY91" fmla="*/ 3832831 h 5420957"/>
              <a:gd name="connsiteX92" fmla="*/ 111983 w 7099504"/>
              <a:gd name="connsiteY92" fmla="*/ 3944812 h 5420957"/>
              <a:gd name="connsiteX93" fmla="*/ 1 w 7099504"/>
              <a:gd name="connsiteY93" fmla="*/ 3832831 h 5420957"/>
              <a:gd name="connsiteX94" fmla="*/ 111983 w 7099504"/>
              <a:gd name="connsiteY94" fmla="*/ 3720850 h 5420957"/>
              <a:gd name="connsiteX95" fmla="*/ 6128082 w 7099504"/>
              <a:gd name="connsiteY95" fmla="*/ 3695008 h 5420957"/>
              <a:gd name="connsiteX96" fmla="*/ 6240063 w 7099504"/>
              <a:gd name="connsiteY96" fmla="*/ 3806989 h 5420957"/>
              <a:gd name="connsiteX97" fmla="*/ 6128082 w 7099504"/>
              <a:gd name="connsiteY97" fmla="*/ 3918970 h 5420957"/>
              <a:gd name="connsiteX98" fmla="*/ 6016101 w 7099504"/>
              <a:gd name="connsiteY98" fmla="*/ 3806989 h 5420957"/>
              <a:gd name="connsiteX99" fmla="*/ 6128082 w 7099504"/>
              <a:gd name="connsiteY99" fmla="*/ 3695008 h 5420957"/>
              <a:gd name="connsiteX100" fmla="*/ 6987523 w 7099504"/>
              <a:gd name="connsiteY100" fmla="*/ 3690370 h 5420957"/>
              <a:gd name="connsiteX101" fmla="*/ 7099504 w 7099504"/>
              <a:gd name="connsiteY101" fmla="*/ 3802351 h 5420957"/>
              <a:gd name="connsiteX102" fmla="*/ 6987523 w 7099504"/>
              <a:gd name="connsiteY102" fmla="*/ 3914332 h 5420957"/>
              <a:gd name="connsiteX103" fmla="*/ 6875542 w 7099504"/>
              <a:gd name="connsiteY103" fmla="*/ 3802351 h 5420957"/>
              <a:gd name="connsiteX104" fmla="*/ 6987523 w 7099504"/>
              <a:gd name="connsiteY104" fmla="*/ 3690370 h 5420957"/>
              <a:gd name="connsiteX105" fmla="*/ 5268639 w 7099504"/>
              <a:gd name="connsiteY105" fmla="*/ 3690370 h 5420957"/>
              <a:gd name="connsiteX106" fmla="*/ 5380620 w 7099504"/>
              <a:gd name="connsiteY106" fmla="*/ 3802351 h 5420957"/>
              <a:gd name="connsiteX107" fmla="*/ 5268639 w 7099504"/>
              <a:gd name="connsiteY107" fmla="*/ 3914332 h 5420957"/>
              <a:gd name="connsiteX108" fmla="*/ 5156658 w 7099504"/>
              <a:gd name="connsiteY108" fmla="*/ 3802351 h 5420957"/>
              <a:gd name="connsiteX109" fmla="*/ 5268639 w 7099504"/>
              <a:gd name="connsiteY109" fmla="*/ 3690370 h 5420957"/>
              <a:gd name="connsiteX110" fmla="*/ 4409196 w 7099504"/>
              <a:gd name="connsiteY110" fmla="*/ 3690370 h 5420957"/>
              <a:gd name="connsiteX111" fmla="*/ 4521177 w 7099504"/>
              <a:gd name="connsiteY111" fmla="*/ 3802351 h 5420957"/>
              <a:gd name="connsiteX112" fmla="*/ 4409196 w 7099504"/>
              <a:gd name="connsiteY112" fmla="*/ 3914332 h 5420957"/>
              <a:gd name="connsiteX113" fmla="*/ 4297215 w 7099504"/>
              <a:gd name="connsiteY113" fmla="*/ 3802351 h 5420957"/>
              <a:gd name="connsiteX114" fmla="*/ 4409196 w 7099504"/>
              <a:gd name="connsiteY114" fmla="*/ 3690370 h 5420957"/>
              <a:gd name="connsiteX115" fmla="*/ 3549753 w 7099504"/>
              <a:gd name="connsiteY115" fmla="*/ 3690370 h 5420957"/>
              <a:gd name="connsiteX116" fmla="*/ 3661734 w 7099504"/>
              <a:gd name="connsiteY116" fmla="*/ 3802351 h 5420957"/>
              <a:gd name="connsiteX117" fmla="*/ 3549753 w 7099504"/>
              <a:gd name="connsiteY117" fmla="*/ 3914332 h 5420957"/>
              <a:gd name="connsiteX118" fmla="*/ 3437772 w 7099504"/>
              <a:gd name="connsiteY118" fmla="*/ 3802351 h 5420957"/>
              <a:gd name="connsiteX119" fmla="*/ 3549753 w 7099504"/>
              <a:gd name="connsiteY119" fmla="*/ 3690370 h 5420957"/>
              <a:gd name="connsiteX120" fmla="*/ 2690310 w 7099504"/>
              <a:gd name="connsiteY120" fmla="*/ 3690370 h 5420957"/>
              <a:gd name="connsiteX121" fmla="*/ 2802291 w 7099504"/>
              <a:gd name="connsiteY121" fmla="*/ 3802351 h 5420957"/>
              <a:gd name="connsiteX122" fmla="*/ 2690310 w 7099504"/>
              <a:gd name="connsiteY122" fmla="*/ 3914332 h 5420957"/>
              <a:gd name="connsiteX123" fmla="*/ 2578329 w 7099504"/>
              <a:gd name="connsiteY123" fmla="*/ 3802351 h 5420957"/>
              <a:gd name="connsiteX124" fmla="*/ 2690310 w 7099504"/>
              <a:gd name="connsiteY124" fmla="*/ 3690370 h 5420957"/>
              <a:gd name="connsiteX125" fmla="*/ 1830867 w 7099504"/>
              <a:gd name="connsiteY125" fmla="*/ 3690370 h 5420957"/>
              <a:gd name="connsiteX126" fmla="*/ 1942848 w 7099504"/>
              <a:gd name="connsiteY126" fmla="*/ 3802351 h 5420957"/>
              <a:gd name="connsiteX127" fmla="*/ 1830867 w 7099504"/>
              <a:gd name="connsiteY127" fmla="*/ 3914332 h 5420957"/>
              <a:gd name="connsiteX128" fmla="*/ 1718886 w 7099504"/>
              <a:gd name="connsiteY128" fmla="*/ 3802351 h 5420957"/>
              <a:gd name="connsiteX129" fmla="*/ 1830867 w 7099504"/>
              <a:gd name="connsiteY129" fmla="*/ 3690370 h 5420957"/>
              <a:gd name="connsiteX130" fmla="*/ 971424 w 7099504"/>
              <a:gd name="connsiteY130" fmla="*/ 3690370 h 5420957"/>
              <a:gd name="connsiteX131" fmla="*/ 1083405 w 7099504"/>
              <a:gd name="connsiteY131" fmla="*/ 3802351 h 5420957"/>
              <a:gd name="connsiteX132" fmla="*/ 971424 w 7099504"/>
              <a:gd name="connsiteY132" fmla="*/ 3914332 h 5420957"/>
              <a:gd name="connsiteX133" fmla="*/ 859443 w 7099504"/>
              <a:gd name="connsiteY133" fmla="*/ 3802351 h 5420957"/>
              <a:gd name="connsiteX134" fmla="*/ 971424 w 7099504"/>
              <a:gd name="connsiteY134" fmla="*/ 3690370 h 5420957"/>
              <a:gd name="connsiteX135" fmla="*/ 111983 w 7099504"/>
              <a:gd name="connsiteY135" fmla="*/ 2982776 h 5420957"/>
              <a:gd name="connsiteX136" fmla="*/ 223964 w 7099504"/>
              <a:gd name="connsiteY136" fmla="*/ 3094757 h 5420957"/>
              <a:gd name="connsiteX137" fmla="*/ 111983 w 7099504"/>
              <a:gd name="connsiteY137" fmla="*/ 3206738 h 5420957"/>
              <a:gd name="connsiteX138" fmla="*/ 1 w 7099504"/>
              <a:gd name="connsiteY138" fmla="*/ 3094757 h 5420957"/>
              <a:gd name="connsiteX139" fmla="*/ 111983 w 7099504"/>
              <a:gd name="connsiteY139" fmla="*/ 2982776 h 5420957"/>
              <a:gd name="connsiteX140" fmla="*/ 6128082 w 7099504"/>
              <a:gd name="connsiteY140" fmla="*/ 2956934 h 5420957"/>
              <a:gd name="connsiteX141" fmla="*/ 6240063 w 7099504"/>
              <a:gd name="connsiteY141" fmla="*/ 3068915 h 5420957"/>
              <a:gd name="connsiteX142" fmla="*/ 6128082 w 7099504"/>
              <a:gd name="connsiteY142" fmla="*/ 3180896 h 5420957"/>
              <a:gd name="connsiteX143" fmla="*/ 6016101 w 7099504"/>
              <a:gd name="connsiteY143" fmla="*/ 3068915 h 5420957"/>
              <a:gd name="connsiteX144" fmla="*/ 6128082 w 7099504"/>
              <a:gd name="connsiteY144" fmla="*/ 2956934 h 5420957"/>
              <a:gd name="connsiteX145" fmla="*/ 6987523 w 7099504"/>
              <a:gd name="connsiteY145" fmla="*/ 2952296 h 5420957"/>
              <a:gd name="connsiteX146" fmla="*/ 7099504 w 7099504"/>
              <a:gd name="connsiteY146" fmla="*/ 3064277 h 5420957"/>
              <a:gd name="connsiteX147" fmla="*/ 6987523 w 7099504"/>
              <a:gd name="connsiteY147" fmla="*/ 3176258 h 5420957"/>
              <a:gd name="connsiteX148" fmla="*/ 6875542 w 7099504"/>
              <a:gd name="connsiteY148" fmla="*/ 3064277 h 5420957"/>
              <a:gd name="connsiteX149" fmla="*/ 6987523 w 7099504"/>
              <a:gd name="connsiteY149" fmla="*/ 2952296 h 5420957"/>
              <a:gd name="connsiteX150" fmla="*/ 5268639 w 7099504"/>
              <a:gd name="connsiteY150" fmla="*/ 2952296 h 5420957"/>
              <a:gd name="connsiteX151" fmla="*/ 5380620 w 7099504"/>
              <a:gd name="connsiteY151" fmla="*/ 3064277 h 5420957"/>
              <a:gd name="connsiteX152" fmla="*/ 5268639 w 7099504"/>
              <a:gd name="connsiteY152" fmla="*/ 3176258 h 5420957"/>
              <a:gd name="connsiteX153" fmla="*/ 5156658 w 7099504"/>
              <a:gd name="connsiteY153" fmla="*/ 3064277 h 5420957"/>
              <a:gd name="connsiteX154" fmla="*/ 5268639 w 7099504"/>
              <a:gd name="connsiteY154" fmla="*/ 2952296 h 5420957"/>
              <a:gd name="connsiteX155" fmla="*/ 4409196 w 7099504"/>
              <a:gd name="connsiteY155" fmla="*/ 2952296 h 5420957"/>
              <a:gd name="connsiteX156" fmla="*/ 4521177 w 7099504"/>
              <a:gd name="connsiteY156" fmla="*/ 3064277 h 5420957"/>
              <a:gd name="connsiteX157" fmla="*/ 4409196 w 7099504"/>
              <a:gd name="connsiteY157" fmla="*/ 3176258 h 5420957"/>
              <a:gd name="connsiteX158" fmla="*/ 4297215 w 7099504"/>
              <a:gd name="connsiteY158" fmla="*/ 3064277 h 5420957"/>
              <a:gd name="connsiteX159" fmla="*/ 4409196 w 7099504"/>
              <a:gd name="connsiteY159" fmla="*/ 2952296 h 5420957"/>
              <a:gd name="connsiteX160" fmla="*/ 3549753 w 7099504"/>
              <a:gd name="connsiteY160" fmla="*/ 2952296 h 5420957"/>
              <a:gd name="connsiteX161" fmla="*/ 3661734 w 7099504"/>
              <a:gd name="connsiteY161" fmla="*/ 3064277 h 5420957"/>
              <a:gd name="connsiteX162" fmla="*/ 3549753 w 7099504"/>
              <a:gd name="connsiteY162" fmla="*/ 3176258 h 5420957"/>
              <a:gd name="connsiteX163" fmla="*/ 3437772 w 7099504"/>
              <a:gd name="connsiteY163" fmla="*/ 3064277 h 5420957"/>
              <a:gd name="connsiteX164" fmla="*/ 3549753 w 7099504"/>
              <a:gd name="connsiteY164" fmla="*/ 2952296 h 5420957"/>
              <a:gd name="connsiteX165" fmla="*/ 2690310 w 7099504"/>
              <a:gd name="connsiteY165" fmla="*/ 2952296 h 5420957"/>
              <a:gd name="connsiteX166" fmla="*/ 2802291 w 7099504"/>
              <a:gd name="connsiteY166" fmla="*/ 3064277 h 5420957"/>
              <a:gd name="connsiteX167" fmla="*/ 2690310 w 7099504"/>
              <a:gd name="connsiteY167" fmla="*/ 3176258 h 5420957"/>
              <a:gd name="connsiteX168" fmla="*/ 2578329 w 7099504"/>
              <a:gd name="connsiteY168" fmla="*/ 3064277 h 5420957"/>
              <a:gd name="connsiteX169" fmla="*/ 2690310 w 7099504"/>
              <a:gd name="connsiteY169" fmla="*/ 2952296 h 5420957"/>
              <a:gd name="connsiteX170" fmla="*/ 1830867 w 7099504"/>
              <a:gd name="connsiteY170" fmla="*/ 2952296 h 5420957"/>
              <a:gd name="connsiteX171" fmla="*/ 1942848 w 7099504"/>
              <a:gd name="connsiteY171" fmla="*/ 3064277 h 5420957"/>
              <a:gd name="connsiteX172" fmla="*/ 1830867 w 7099504"/>
              <a:gd name="connsiteY172" fmla="*/ 3176258 h 5420957"/>
              <a:gd name="connsiteX173" fmla="*/ 1718886 w 7099504"/>
              <a:gd name="connsiteY173" fmla="*/ 3064277 h 5420957"/>
              <a:gd name="connsiteX174" fmla="*/ 1830867 w 7099504"/>
              <a:gd name="connsiteY174" fmla="*/ 2952296 h 5420957"/>
              <a:gd name="connsiteX175" fmla="*/ 971424 w 7099504"/>
              <a:gd name="connsiteY175" fmla="*/ 2952296 h 5420957"/>
              <a:gd name="connsiteX176" fmla="*/ 1083405 w 7099504"/>
              <a:gd name="connsiteY176" fmla="*/ 3064277 h 5420957"/>
              <a:gd name="connsiteX177" fmla="*/ 971424 w 7099504"/>
              <a:gd name="connsiteY177" fmla="*/ 3176258 h 5420957"/>
              <a:gd name="connsiteX178" fmla="*/ 859443 w 7099504"/>
              <a:gd name="connsiteY178" fmla="*/ 3064277 h 5420957"/>
              <a:gd name="connsiteX179" fmla="*/ 971424 w 7099504"/>
              <a:gd name="connsiteY179" fmla="*/ 2952296 h 5420957"/>
              <a:gd name="connsiteX180" fmla="*/ 111983 w 7099504"/>
              <a:gd name="connsiteY180" fmla="*/ 2244702 h 5420957"/>
              <a:gd name="connsiteX181" fmla="*/ 223964 w 7099504"/>
              <a:gd name="connsiteY181" fmla="*/ 2356683 h 5420957"/>
              <a:gd name="connsiteX182" fmla="*/ 111983 w 7099504"/>
              <a:gd name="connsiteY182" fmla="*/ 2468664 h 5420957"/>
              <a:gd name="connsiteX183" fmla="*/ 1 w 7099504"/>
              <a:gd name="connsiteY183" fmla="*/ 2356683 h 5420957"/>
              <a:gd name="connsiteX184" fmla="*/ 111983 w 7099504"/>
              <a:gd name="connsiteY184" fmla="*/ 2244702 h 5420957"/>
              <a:gd name="connsiteX185" fmla="*/ 6128082 w 7099504"/>
              <a:gd name="connsiteY185" fmla="*/ 2218860 h 5420957"/>
              <a:gd name="connsiteX186" fmla="*/ 6240063 w 7099504"/>
              <a:gd name="connsiteY186" fmla="*/ 2330841 h 5420957"/>
              <a:gd name="connsiteX187" fmla="*/ 6128082 w 7099504"/>
              <a:gd name="connsiteY187" fmla="*/ 2442822 h 5420957"/>
              <a:gd name="connsiteX188" fmla="*/ 6016101 w 7099504"/>
              <a:gd name="connsiteY188" fmla="*/ 2330841 h 5420957"/>
              <a:gd name="connsiteX189" fmla="*/ 6128082 w 7099504"/>
              <a:gd name="connsiteY189" fmla="*/ 2218860 h 5420957"/>
              <a:gd name="connsiteX190" fmla="*/ 6987523 w 7099504"/>
              <a:gd name="connsiteY190" fmla="*/ 2214222 h 5420957"/>
              <a:gd name="connsiteX191" fmla="*/ 7099504 w 7099504"/>
              <a:gd name="connsiteY191" fmla="*/ 2326203 h 5420957"/>
              <a:gd name="connsiteX192" fmla="*/ 6987523 w 7099504"/>
              <a:gd name="connsiteY192" fmla="*/ 2438184 h 5420957"/>
              <a:gd name="connsiteX193" fmla="*/ 6875542 w 7099504"/>
              <a:gd name="connsiteY193" fmla="*/ 2326203 h 5420957"/>
              <a:gd name="connsiteX194" fmla="*/ 6987523 w 7099504"/>
              <a:gd name="connsiteY194" fmla="*/ 2214222 h 5420957"/>
              <a:gd name="connsiteX195" fmla="*/ 5268639 w 7099504"/>
              <a:gd name="connsiteY195" fmla="*/ 2214222 h 5420957"/>
              <a:gd name="connsiteX196" fmla="*/ 5380620 w 7099504"/>
              <a:gd name="connsiteY196" fmla="*/ 2326203 h 5420957"/>
              <a:gd name="connsiteX197" fmla="*/ 5268639 w 7099504"/>
              <a:gd name="connsiteY197" fmla="*/ 2438184 h 5420957"/>
              <a:gd name="connsiteX198" fmla="*/ 5156658 w 7099504"/>
              <a:gd name="connsiteY198" fmla="*/ 2326203 h 5420957"/>
              <a:gd name="connsiteX199" fmla="*/ 5268639 w 7099504"/>
              <a:gd name="connsiteY199" fmla="*/ 2214222 h 5420957"/>
              <a:gd name="connsiteX200" fmla="*/ 4409196 w 7099504"/>
              <a:gd name="connsiteY200" fmla="*/ 2214222 h 5420957"/>
              <a:gd name="connsiteX201" fmla="*/ 4521177 w 7099504"/>
              <a:gd name="connsiteY201" fmla="*/ 2326203 h 5420957"/>
              <a:gd name="connsiteX202" fmla="*/ 4409196 w 7099504"/>
              <a:gd name="connsiteY202" fmla="*/ 2438184 h 5420957"/>
              <a:gd name="connsiteX203" fmla="*/ 4297215 w 7099504"/>
              <a:gd name="connsiteY203" fmla="*/ 2326203 h 5420957"/>
              <a:gd name="connsiteX204" fmla="*/ 4409196 w 7099504"/>
              <a:gd name="connsiteY204" fmla="*/ 2214222 h 5420957"/>
              <a:gd name="connsiteX205" fmla="*/ 3549753 w 7099504"/>
              <a:gd name="connsiteY205" fmla="*/ 2214222 h 5420957"/>
              <a:gd name="connsiteX206" fmla="*/ 3661734 w 7099504"/>
              <a:gd name="connsiteY206" fmla="*/ 2326203 h 5420957"/>
              <a:gd name="connsiteX207" fmla="*/ 3549753 w 7099504"/>
              <a:gd name="connsiteY207" fmla="*/ 2438184 h 5420957"/>
              <a:gd name="connsiteX208" fmla="*/ 3437772 w 7099504"/>
              <a:gd name="connsiteY208" fmla="*/ 2326203 h 5420957"/>
              <a:gd name="connsiteX209" fmla="*/ 3549753 w 7099504"/>
              <a:gd name="connsiteY209" fmla="*/ 2214222 h 5420957"/>
              <a:gd name="connsiteX210" fmla="*/ 2690310 w 7099504"/>
              <a:gd name="connsiteY210" fmla="*/ 2214222 h 5420957"/>
              <a:gd name="connsiteX211" fmla="*/ 2802291 w 7099504"/>
              <a:gd name="connsiteY211" fmla="*/ 2326203 h 5420957"/>
              <a:gd name="connsiteX212" fmla="*/ 2690310 w 7099504"/>
              <a:gd name="connsiteY212" fmla="*/ 2438184 h 5420957"/>
              <a:gd name="connsiteX213" fmla="*/ 2578329 w 7099504"/>
              <a:gd name="connsiteY213" fmla="*/ 2326203 h 5420957"/>
              <a:gd name="connsiteX214" fmla="*/ 2690310 w 7099504"/>
              <a:gd name="connsiteY214" fmla="*/ 2214222 h 5420957"/>
              <a:gd name="connsiteX215" fmla="*/ 1830867 w 7099504"/>
              <a:gd name="connsiteY215" fmla="*/ 2214222 h 5420957"/>
              <a:gd name="connsiteX216" fmla="*/ 1942848 w 7099504"/>
              <a:gd name="connsiteY216" fmla="*/ 2326203 h 5420957"/>
              <a:gd name="connsiteX217" fmla="*/ 1830867 w 7099504"/>
              <a:gd name="connsiteY217" fmla="*/ 2438184 h 5420957"/>
              <a:gd name="connsiteX218" fmla="*/ 1718886 w 7099504"/>
              <a:gd name="connsiteY218" fmla="*/ 2326203 h 5420957"/>
              <a:gd name="connsiteX219" fmla="*/ 1830867 w 7099504"/>
              <a:gd name="connsiteY219" fmla="*/ 2214222 h 5420957"/>
              <a:gd name="connsiteX220" fmla="*/ 971424 w 7099504"/>
              <a:gd name="connsiteY220" fmla="*/ 2214222 h 5420957"/>
              <a:gd name="connsiteX221" fmla="*/ 1083405 w 7099504"/>
              <a:gd name="connsiteY221" fmla="*/ 2326203 h 5420957"/>
              <a:gd name="connsiteX222" fmla="*/ 971424 w 7099504"/>
              <a:gd name="connsiteY222" fmla="*/ 2438184 h 5420957"/>
              <a:gd name="connsiteX223" fmla="*/ 859443 w 7099504"/>
              <a:gd name="connsiteY223" fmla="*/ 2326203 h 5420957"/>
              <a:gd name="connsiteX224" fmla="*/ 971424 w 7099504"/>
              <a:gd name="connsiteY224" fmla="*/ 2214222 h 5420957"/>
              <a:gd name="connsiteX225" fmla="*/ 111982 w 7099504"/>
              <a:gd name="connsiteY225" fmla="*/ 1506628 h 5420957"/>
              <a:gd name="connsiteX226" fmla="*/ 223963 w 7099504"/>
              <a:gd name="connsiteY226" fmla="*/ 1618609 h 5420957"/>
              <a:gd name="connsiteX227" fmla="*/ 111982 w 7099504"/>
              <a:gd name="connsiteY227" fmla="*/ 1730590 h 5420957"/>
              <a:gd name="connsiteX228" fmla="*/ 0 w 7099504"/>
              <a:gd name="connsiteY228" fmla="*/ 1618609 h 5420957"/>
              <a:gd name="connsiteX229" fmla="*/ 111982 w 7099504"/>
              <a:gd name="connsiteY229" fmla="*/ 1506628 h 5420957"/>
              <a:gd name="connsiteX230" fmla="*/ 6128082 w 7099504"/>
              <a:gd name="connsiteY230" fmla="*/ 1480786 h 5420957"/>
              <a:gd name="connsiteX231" fmla="*/ 6240063 w 7099504"/>
              <a:gd name="connsiteY231" fmla="*/ 1592767 h 5420957"/>
              <a:gd name="connsiteX232" fmla="*/ 6128082 w 7099504"/>
              <a:gd name="connsiteY232" fmla="*/ 1704748 h 5420957"/>
              <a:gd name="connsiteX233" fmla="*/ 6016101 w 7099504"/>
              <a:gd name="connsiteY233" fmla="*/ 1592767 h 5420957"/>
              <a:gd name="connsiteX234" fmla="*/ 6128082 w 7099504"/>
              <a:gd name="connsiteY234" fmla="*/ 1480786 h 5420957"/>
              <a:gd name="connsiteX235" fmla="*/ 6987523 w 7099504"/>
              <a:gd name="connsiteY235" fmla="*/ 1476148 h 5420957"/>
              <a:gd name="connsiteX236" fmla="*/ 7099504 w 7099504"/>
              <a:gd name="connsiteY236" fmla="*/ 1588129 h 5420957"/>
              <a:gd name="connsiteX237" fmla="*/ 6987523 w 7099504"/>
              <a:gd name="connsiteY237" fmla="*/ 1700110 h 5420957"/>
              <a:gd name="connsiteX238" fmla="*/ 6875542 w 7099504"/>
              <a:gd name="connsiteY238" fmla="*/ 1588129 h 5420957"/>
              <a:gd name="connsiteX239" fmla="*/ 6987523 w 7099504"/>
              <a:gd name="connsiteY239" fmla="*/ 1476148 h 5420957"/>
              <a:gd name="connsiteX240" fmla="*/ 5268639 w 7099504"/>
              <a:gd name="connsiteY240" fmla="*/ 1476148 h 5420957"/>
              <a:gd name="connsiteX241" fmla="*/ 5380620 w 7099504"/>
              <a:gd name="connsiteY241" fmla="*/ 1588129 h 5420957"/>
              <a:gd name="connsiteX242" fmla="*/ 5268639 w 7099504"/>
              <a:gd name="connsiteY242" fmla="*/ 1700110 h 5420957"/>
              <a:gd name="connsiteX243" fmla="*/ 5156658 w 7099504"/>
              <a:gd name="connsiteY243" fmla="*/ 1588129 h 5420957"/>
              <a:gd name="connsiteX244" fmla="*/ 5268639 w 7099504"/>
              <a:gd name="connsiteY244" fmla="*/ 1476148 h 5420957"/>
              <a:gd name="connsiteX245" fmla="*/ 4409196 w 7099504"/>
              <a:gd name="connsiteY245" fmla="*/ 1476148 h 5420957"/>
              <a:gd name="connsiteX246" fmla="*/ 4521177 w 7099504"/>
              <a:gd name="connsiteY246" fmla="*/ 1588129 h 5420957"/>
              <a:gd name="connsiteX247" fmla="*/ 4409196 w 7099504"/>
              <a:gd name="connsiteY247" fmla="*/ 1700110 h 5420957"/>
              <a:gd name="connsiteX248" fmla="*/ 4297215 w 7099504"/>
              <a:gd name="connsiteY248" fmla="*/ 1588129 h 5420957"/>
              <a:gd name="connsiteX249" fmla="*/ 4409196 w 7099504"/>
              <a:gd name="connsiteY249" fmla="*/ 1476148 h 5420957"/>
              <a:gd name="connsiteX250" fmla="*/ 3549753 w 7099504"/>
              <a:gd name="connsiteY250" fmla="*/ 1476148 h 5420957"/>
              <a:gd name="connsiteX251" fmla="*/ 3661734 w 7099504"/>
              <a:gd name="connsiteY251" fmla="*/ 1588129 h 5420957"/>
              <a:gd name="connsiteX252" fmla="*/ 3549753 w 7099504"/>
              <a:gd name="connsiteY252" fmla="*/ 1700110 h 5420957"/>
              <a:gd name="connsiteX253" fmla="*/ 3437772 w 7099504"/>
              <a:gd name="connsiteY253" fmla="*/ 1588129 h 5420957"/>
              <a:gd name="connsiteX254" fmla="*/ 3549753 w 7099504"/>
              <a:gd name="connsiteY254" fmla="*/ 1476148 h 5420957"/>
              <a:gd name="connsiteX255" fmla="*/ 2690310 w 7099504"/>
              <a:gd name="connsiteY255" fmla="*/ 1476148 h 5420957"/>
              <a:gd name="connsiteX256" fmla="*/ 2802291 w 7099504"/>
              <a:gd name="connsiteY256" fmla="*/ 1588129 h 5420957"/>
              <a:gd name="connsiteX257" fmla="*/ 2690310 w 7099504"/>
              <a:gd name="connsiteY257" fmla="*/ 1700110 h 5420957"/>
              <a:gd name="connsiteX258" fmla="*/ 2578329 w 7099504"/>
              <a:gd name="connsiteY258" fmla="*/ 1588129 h 5420957"/>
              <a:gd name="connsiteX259" fmla="*/ 2690310 w 7099504"/>
              <a:gd name="connsiteY259" fmla="*/ 1476148 h 5420957"/>
              <a:gd name="connsiteX260" fmla="*/ 1830867 w 7099504"/>
              <a:gd name="connsiteY260" fmla="*/ 1476148 h 5420957"/>
              <a:gd name="connsiteX261" fmla="*/ 1942848 w 7099504"/>
              <a:gd name="connsiteY261" fmla="*/ 1588129 h 5420957"/>
              <a:gd name="connsiteX262" fmla="*/ 1830867 w 7099504"/>
              <a:gd name="connsiteY262" fmla="*/ 1700110 h 5420957"/>
              <a:gd name="connsiteX263" fmla="*/ 1718886 w 7099504"/>
              <a:gd name="connsiteY263" fmla="*/ 1588129 h 5420957"/>
              <a:gd name="connsiteX264" fmla="*/ 1830867 w 7099504"/>
              <a:gd name="connsiteY264" fmla="*/ 1476148 h 5420957"/>
              <a:gd name="connsiteX265" fmla="*/ 971424 w 7099504"/>
              <a:gd name="connsiteY265" fmla="*/ 1476148 h 5420957"/>
              <a:gd name="connsiteX266" fmla="*/ 1083405 w 7099504"/>
              <a:gd name="connsiteY266" fmla="*/ 1588129 h 5420957"/>
              <a:gd name="connsiteX267" fmla="*/ 971424 w 7099504"/>
              <a:gd name="connsiteY267" fmla="*/ 1700110 h 5420957"/>
              <a:gd name="connsiteX268" fmla="*/ 859443 w 7099504"/>
              <a:gd name="connsiteY268" fmla="*/ 1588129 h 5420957"/>
              <a:gd name="connsiteX269" fmla="*/ 971424 w 7099504"/>
              <a:gd name="connsiteY269" fmla="*/ 1476148 h 5420957"/>
              <a:gd name="connsiteX270" fmla="*/ 111982 w 7099504"/>
              <a:gd name="connsiteY270" fmla="*/ 768554 h 5420957"/>
              <a:gd name="connsiteX271" fmla="*/ 223963 w 7099504"/>
              <a:gd name="connsiteY271" fmla="*/ 880535 h 5420957"/>
              <a:gd name="connsiteX272" fmla="*/ 111982 w 7099504"/>
              <a:gd name="connsiteY272" fmla="*/ 992516 h 5420957"/>
              <a:gd name="connsiteX273" fmla="*/ 0 w 7099504"/>
              <a:gd name="connsiteY273" fmla="*/ 880535 h 5420957"/>
              <a:gd name="connsiteX274" fmla="*/ 111982 w 7099504"/>
              <a:gd name="connsiteY274" fmla="*/ 768554 h 5420957"/>
              <a:gd name="connsiteX275" fmla="*/ 6128082 w 7099504"/>
              <a:gd name="connsiteY275" fmla="*/ 742712 h 5420957"/>
              <a:gd name="connsiteX276" fmla="*/ 6240063 w 7099504"/>
              <a:gd name="connsiteY276" fmla="*/ 854693 h 5420957"/>
              <a:gd name="connsiteX277" fmla="*/ 6128082 w 7099504"/>
              <a:gd name="connsiteY277" fmla="*/ 966674 h 5420957"/>
              <a:gd name="connsiteX278" fmla="*/ 6016101 w 7099504"/>
              <a:gd name="connsiteY278" fmla="*/ 854693 h 5420957"/>
              <a:gd name="connsiteX279" fmla="*/ 6128082 w 7099504"/>
              <a:gd name="connsiteY279" fmla="*/ 742712 h 5420957"/>
              <a:gd name="connsiteX280" fmla="*/ 6987523 w 7099504"/>
              <a:gd name="connsiteY280" fmla="*/ 738074 h 5420957"/>
              <a:gd name="connsiteX281" fmla="*/ 7099504 w 7099504"/>
              <a:gd name="connsiteY281" fmla="*/ 850055 h 5420957"/>
              <a:gd name="connsiteX282" fmla="*/ 6987523 w 7099504"/>
              <a:gd name="connsiteY282" fmla="*/ 962036 h 5420957"/>
              <a:gd name="connsiteX283" fmla="*/ 6875542 w 7099504"/>
              <a:gd name="connsiteY283" fmla="*/ 850055 h 5420957"/>
              <a:gd name="connsiteX284" fmla="*/ 6987523 w 7099504"/>
              <a:gd name="connsiteY284" fmla="*/ 738074 h 5420957"/>
              <a:gd name="connsiteX285" fmla="*/ 5268639 w 7099504"/>
              <a:gd name="connsiteY285" fmla="*/ 738074 h 5420957"/>
              <a:gd name="connsiteX286" fmla="*/ 5380620 w 7099504"/>
              <a:gd name="connsiteY286" fmla="*/ 850055 h 5420957"/>
              <a:gd name="connsiteX287" fmla="*/ 5268639 w 7099504"/>
              <a:gd name="connsiteY287" fmla="*/ 962036 h 5420957"/>
              <a:gd name="connsiteX288" fmla="*/ 5156658 w 7099504"/>
              <a:gd name="connsiteY288" fmla="*/ 850055 h 5420957"/>
              <a:gd name="connsiteX289" fmla="*/ 5268639 w 7099504"/>
              <a:gd name="connsiteY289" fmla="*/ 738074 h 5420957"/>
              <a:gd name="connsiteX290" fmla="*/ 4409196 w 7099504"/>
              <a:gd name="connsiteY290" fmla="*/ 738074 h 5420957"/>
              <a:gd name="connsiteX291" fmla="*/ 4521177 w 7099504"/>
              <a:gd name="connsiteY291" fmla="*/ 850055 h 5420957"/>
              <a:gd name="connsiteX292" fmla="*/ 4409196 w 7099504"/>
              <a:gd name="connsiteY292" fmla="*/ 962036 h 5420957"/>
              <a:gd name="connsiteX293" fmla="*/ 4297215 w 7099504"/>
              <a:gd name="connsiteY293" fmla="*/ 850055 h 5420957"/>
              <a:gd name="connsiteX294" fmla="*/ 4409196 w 7099504"/>
              <a:gd name="connsiteY294" fmla="*/ 738074 h 5420957"/>
              <a:gd name="connsiteX295" fmla="*/ 3549753 w 7099504"/>
              <a:gd name="connsiteY295" fmla="*/ 738074 h 5420957"/>
              <a:gd name="connsiteX296" fmla="*/ 3661734 w 7099504"/>
              <a:gd name="connsiteY296" fmla="*/ 850055 h 5420957"/>
              <a:gd name="connsiteX297" fmla="*/ 3549753 w 7099504"/>
              <a:gd name="connsiteY297" fmla="*/ 962036 h 5420957"/>
              <a:gd name="connsiteX298" fmla="*/ 3437772 w 7099504"/>
              <a:gd name="connsiteY298" fmla="*/ 850055 h 5420957"/>
              <a:gd name="connsiteX299" fmla="*/ 3549753 w 7099504"/>
              <a:gd name="connsiteY299" fmla="*/ 738074 h 5420957"/>
              <a:gd name="connsiteX300" fmla="*/ 2690310 w 7099504"/>
              <a:gd name="connsiteY300" fmla="*/ 738074 h 5420957"/>
              <a:gd name="connsiteX301" fmla="*/ 2802291 w 7099504"/>
              <a:gd name="connsiteY301" fmla="*/ 850055 h 5420957"/>
              <a:gd name="connsiteX302" fmla="*/ 2690310 w 7099504"/>
              <a:gd name="connsiteY302" fmla="*/ 962036 h 5420957"/>
              <a:gd name="connsiteX303" fmla="*/ 2578329 w 7099504"/>
              <a:gd name="connsiteY303" fmla="*/ 850055 h 5420957"/>
              <a:gd name="connsiteX304" fmla="*/ 2690310 w 7099504"/>
              <a:gd name="connsiteY304" fmla="*/ 738074 h 5420957"/>
              <a:gd name="connsiteX305" fmla="*/ 1830867 w 7099504"/>
              <a:gd name="connsiteY305" fmla="*/ 738074 h 5420957"/>
              <a:gd name="connsiteX306" fmla="*/ 1942848 w 7099504"/>
              <a:gd name="connsiteY306" fmla="*/ 850055 h 5420957"/>
              <a:gd name="connsiteX307" fmla="*/ 1830867 w 7099504"/>
              <a:gd name="connsiteY307" fmla="*/ 962036 h 5420957"/>
              <a:gd name="connsiteX308" fmla="*/ 1718886 w 7099504"/>
              <a:gd name="connsiteY308" fmla="*/ 850055 h 5420957"/>
              <a:gd name="connsiteX309" fmla="*/ 1830867 w 7099504"/>
              <a:gd name="connsiteY309" fmla="*/ 738074 h 5420957"/>
              <a:gd name="connsiteX310" fmla="*/ 971424 w 7099504"/>
              <a:gd name="connsiteY310" fmla="*/ 738074 h 5420957"/>
              <a:gd name="connsiteX311" fmla="*/ 1083405 w 7099504"/>
              <a:gd name="connsiteY311" fmla="*/ 850055 h 5420957"/>
              <a:gd name="connsiteX312" fmla="*/ 971424 w 7099504"/>
              <a:gd name="connsiteY312" fmla="*/ 962036 h 5420957"/>
              <a:gd name="connsiteX313" fmla="*/ 859443 w 7099504"/>
              <a:gd name="connsiteY313" fmla="*/ 850055 h 5420957"/>
              <a:gd name="connsiteX314" fmla="*/ 971424 w 7099504"/>
              <a:gd name="connsiteY314" fmla="*/ 738074 h 5420957"/>
              <a:gd name="connsiteX315" fmla="*/ 111982 w 7099504"/>
              <a:gd name="connsiteY315" fmla="*/ 30480 h 5420957"/>
              <a:gd name="connsiteX316" fmla="*/ 223963 w 7099504"/>
              <a:gd name="connsiteY316" fmla="*/ 142461 h 5420957"/>
              <a:gd name="connsiteX317" fmla="*/ 111982 w 7099504"/>
              <a:gd name="connsiteY317" fmla="*/ 254442 h 5420957"/>
              <a:gd name="connsiteX318" fmla="*/ 0 w 7099504"/>
              <a:gd name="connsiteY318" fmla="*/ 142461 h 5420957"/>
              <a:gd name="connsiteX319" fmla="*/ 111982 w 7099504"/>
              <a:gd name="connsiteY319" fmla="*/ 30480 h 5420957"/>
              <a:gd name="connsiteX320" fmla="*/ 6128082 w 7099504"/>
              <a:gd name="connsiteY320" fmla="*/ 4638 h 5420957"/>
              <a:gd name="connsiteX321" fmla="*/ 6240063 w 7099504"/>
              <a:gd name="connsiteY321" fmla="*/ 116619 h 5420957"/>
              <a:gd name="connsiteX322" fmla="*/ 6128082 w 7099504"/>
              <a:gd name="connsiteY322" fmla="*/ 228600 h 5420957"/>
              <a:gd name="connsiteX323" fmla="*/ 6016101 w 7099504"/>
              <a:gd name="connsiteY323" fmla="*/ 116619 h 5420957"/>
              <a:gd name="connsiteX324" fmla="*/ 6128082 w 7099504"/>
              <a:gd name="connsiteY324" fmla="*/ 4638 h 5420957"/>
              <a:gd name="connsiteX325" fmla="*/ 6987523 w 7099504"/>
              <a:gd name="connsiteY325" fmla="*/ 0 h 5420957"/>
              <a:gd name="connsiteX326" fmla="*/ 7099504 w 7099504"/>
              <a:gd name="connsiteY326" fmla="*/ 111981 h 5420957"/>
              <a:gd name="connsiteX327" fmla="*/ 6987523 w 7099504"/>
              <a:gd name="connsiteY327" fmla="*/ 223962 h 5420957"/>
              <a:gd name="connsiteX328" fmla="*/ 6875542 w 7099504"/>
              <a:gd name="connsiteY328" fmla="*/ 111981 h 5420957"/>
              <a:gd name="connsiteX329" fmla="*/ 6987523 w 7099504"/>
              <a:gd name="connsiteY329" fmla="*/ 0 h 5420957"/>
              <a:gd name="connsiteX330" fmla="*/ 5268639 w 7099504"/>
              <a:gd name="connsiteY330" fmla="*/ 0 h 5420957"/>
              <a:gd name="connsiteX331" fmla="*/ 5380620 w 7099504"/>
              <a:gd name="connsiteY331" fmla="*/ 111981 h 5420957"/>
              <a:gd name="connsiteX332" fmla="*/ 5268639 w 7099504"/>
              <a:gd name="connsiteY332" fmla="*/ 223962 h 5420957"/>
              <a:gd name="connsiteX333" fmla="*/ 5156658 w 7099504"/>
              <a:gd name="connsiteY333" fmla="*/ 111981 h 5420957"/>
              <a:gd name="connsiteX334" fmla="*/ 5268639 w 7099504"/>
              <a:gd name="connsiteY334" fmla="*/ 0 h 5420957"/>
              <a:gd name="connsiteX335" fmla="*/ 4409196 w 7099504"/>
              <a:gd name="connsiteY335" fmla="*/ 0 h 5420957"/>
              <a:gd name="connsiteX336" fmla="*/ 4521177 w 7099504"/>
              <a:gd name="connsiteY336" fmla="*/ 111981 h 5420957"/>
              <a:gd name="connsiteX337" fmla="*/ 4409196 w 7099504"/>
              <a:gd name="connsiteY337" fmla="*/ 223962 h 5420957"/>
              <a:gd name="connsiteX338" fmla="*/ 4297215 w 7099504"/>
              <a:gd name="connsiteY338" fmla="*/ 111981 h 5420957"/>
              <a:gd name="connsiteX339" fmla="*/ 4409196 w 7099504"/>
              <a:gd name="connsiteY339" fmla="*/ 0 h 5420957"/>
              <a:gd name="connsiteX340" fmla="*/ 3549753 w 7099504"/>
              <a:gd name="connsiteY340" fmla="*/ 0 h 5420957"/>
              <a:gd name="connsiteX341" fmla="*/ 3661734 w 7099504"/>
              <a:gd name="connsiteY341" fmla="*/ 111981 h 5420957"/>
              <a:gd name="connsiteX342" fmla="*/ 3549753 w 7099504"/>
              <a:gd name="connsiteY342" fmla="*/ 223962 h 5420957"/>
              <a:gd name="connsiteX343" fmla="*/ 3437772 w 7099504"/>
              <a:gd name="connsiteY343" fmla="*/ 111981 h 5420957"/>
              <a:gd name="connsiteX344" fmla="*/ 3549753 w 7099504"/>
              <a:gd name="connsiteY344" fmla="*/ 0 h 5420957"/>
              <a:gd name="connsiteX345" fmla="*/ 2690310 w 7099504"/>
              <a:gd name="connsiteY345" fmla="*/ 0 h 5420957"/>
              <a:gd name="connsiteX346" fmla="*/ 2802291 w 7099504"/>
              <a:gd name="connsiteY346" fmla="*/ 111981 h 5420957"/>
              <a:gd name="connsiteX347" fmla="*/ 2690310 w 7099504"/>
              <a:gd name="connsiteY347" fmla="*/ 223962 h 5420957"/>
              <a:gd name="connsiteX348" fmla="*/ 2578329 w 7099504"/>
              <a:gd name="connsiteY348" fmla="*/ 111981 h 5420957"/>
              <a:gd name="connsiteX349" fmla="*/ 2690310 w 7099504"/>
              <a:gd name="connsiteY349" fmla="*/ 0 h 5420957"/>
              <a:gd name="connsiteX350" fmla="*/ 1830867 w 7099504"/>
              <a:gd name="connsiteY350" fmla="*/ 0 h 5420957"/>
              <a:gd name="connsiteX351" fmla="*/ 1942848 w 7099504"/>
              <a:gd name="connsiteY351" fmla="*/ 111981 h 5420957"/>
              <a:gd name="connsiteX352" fmla="*/ 1830867 w 7099504"/>
              <a:gd name="connsiteY352" fmla="*/ 223962 h 5420957"/>
              <a:gd name="connsiteX353" fmla="*/ 1718886 w 7099504"/>
              <a:gd name="connsiteY353" fmla="*/ 111981 h 5420957"/>
              <a:gd name="connsiteX354" fmla="*/ 1830867 w 7099504"/>
              <a:gd name="connsiteY354" fmla="*/ 0 h 5420957"/>
              <a:gd name="connsiteX355" fmla="*/ 971424 w 7099504"/>
              <a:gd name="connsiteY355" fmla="*/ 0 h 5420957"/>
              <a:gd name="connsiteX356" fmla="*/ 1083405 w 7099504"/>
              <a:gd name="connsiteY356" fmla="*/ 111981 h 5420957"/>
              <a:gd name="connsiteX357" fmla="*/ 971424 w 7099504"/>
              <a:gd name="connsiteY357" fmla="*/ 223962 h 5420957"/>
              <a:gd name="connsiteX358" fmla="*/ 859443 w 7099504"/>
              <a:gd name="connsiteY358" fmla="*/ 111981 h 5420957"/>
              <a:gd name="connsiteX359" fmla="*/ 971424 w 7099504"/>
              <a:gd name="connsiteY359" fmla="*/ 0 h 54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</a:cxnLst>
            <a:rect l="l" t="t" r="r" b="b"/>
            <a:pathLst>
              <a:path w="7099504" h="5420957">
                <a:moveTo>
                  <a:pt x="111983" y="5196995"/>
                </a:moveTo>
                <a:cubicBezTo>
                  <a:pt x="173826" y="5196995"/>
                  <a:pt x="223964" y="5247131"/>
                  <a:pt x="223964" y="5308976"/>
                </a:cubicBezTo>
                <a:cubicBezTo>
                  <a:pt x="223964" y="5370821"/>
                  <a:pt x="173826" y="5420957"/>
                  <a:pt x="111983" y="5420957"/>
                </a:cubicBezTo>
                <a:cubicBezTo>
                  <a:pt x="50136" y="5420957"/>
                  <a:pt x="1" y="5370821"/>
                  <a:pt x="1" y="5308976"/>
                </a:cubicBezTo>
                <a:cubicBezTo>
                  <a:pt x="1" y="5247131"/>
                  <a:pt x="50136" y="5196995"/>
                  <a:pt x="111983" y="5196995"/>
                </a:cubicBezTo>
                <a:close/>
                <a:moveTo>
                  <a:pt x="6128082" y="5171153"/>
                </a:moveTo>
                <a:cubicBezTo>
                  <a:pt x="6189927" y="5171153"/>
                  <a:pt x="6240063" y="5221289"/>
                  <a:pt x="6240063" y="5283134"/>
                </a:cubicBezTo>
                <a:cubicBezTo>
                  <a:pt x="6240063" y="5344979"/>
                  <a:pt x="6189927" y="5395115"/>
                  <a:pt x="6128082" y="5395115"/>
                </a:cubicBezTo>
                <a:cubicBezTo>
                  <a:pt x="6066237" y="5395115"/>
                  <a:pt x="6016101" y="5344979"/>
                  <a:pt x="6016101" y="5283134"/>
                </a:cubicBezTo>
                <a:cubicBezTo>
                  <a:pt x="6016101" y="5221289"/>
                  <a:pt x="6066237" y="5171153"/>
                  <a:pt x="6128082" y="5171153"/>
                </a:cubicBezTo>
                <a:close/>
                <a:moveTo>
                  <a:pt x="6987523" y="5166515"/>
                </a:moveTo>
                <a:cubicBezTo>
                  <a:pt x="7049368" y="5166515"/>
                  <a:pt x="7099504" y="5216651"/>
                  <a:pt x="7099504" y="5278496"/>
                </a:cubicBezTo>
                <a:cubicBezTo>
                  <a:pt x="7099504" y="5340341"/>
                  <a:pt x="7049368" y="5390477"/>
                  <a:pt x="6987523" y="5390477"/>
                </a:cubicBezTo>
                <a:cubicBezTo>
                  <a:pt x="6925678" y="5390477"/>
                  <a:pt x="6875542" y="5340341"/>
                  <a:pt x="6875542" y="5278496"/>
                </a:cubicBezTo>
                <a:cubicBezTo>
                  <a:pt x="6875542" y="5216651"/>
                  <a:pt x="6925678" y="5166515"/>
                  <a:pt x="6987523" y="5166515"/>
                </a:cubicBezTo>
                <a:close/>
                <a:moveTo>
                  <a:pt x="5268639" y="5166515"/>
                </a:moveTo>
                <a:cubicBezTo>
                  <a:pt x="5330484" y="5166515"/>
                  <a:pt x="5380620" y="5216651"/>
                  <a:pt x="5380620" y="5278496"/>
                </a:cubicBezTo>
                <a:cubicBezTo>
                  <a:pt x="5380620" y="5340341"/>
                  <a:pt x="5330484" y="5390477"/>
                  <a:pt x="5268639" y="5390477"/>
                </a:cubicBezTo>
                <a:cubicBezTo>
                  <a:pt x="5206794" y="5390477"/>
                  <a:pt x="5156658" y="5340341"/>
                  <a:pt x="5156658" y="5278496"/>
                </a:cubicBezTo>
                <a:cubicBezTo>
                  <a:pt x="5156658" y="5216651"/>
                  <a:pt x="5206794" y="5166515"/>
                  <a:pt x="5268639" y="5166515"/>
                </a:cubicBezTo>
                <a:close/>
                <a:moveTo>
                  <a:pt x="4409196" y="5166515"/>
                </a:moveTo>
                <a:cubicBezTo>
                  <a:pt x="4471041" y="5166515"/>
                  <a:pt x="4521177" y="5216651"/>
                  <a:pt x="4521177" y="5278496"/>
                </a:cubicBezTo>
                <a:cubicBezTo>
                  <a:pt x="4521177" y="5340341"/>
                  <a:pt x="4471041" y="5390477"/>
                  <a:pt x="4409196" y="5390477"/>
                </a:cubicBezTo>
                <a:cubicBezTo>
                  <a:pt x="4347351" y="5390477"/>
                  <a:pt x="4297215" y="5340341"/>
                  <a:pt x="4297215" y="5278496"/>
                </a:cubicBezTo>
                <a:cubicBezTo>
                  <a:pt x="4297215" y="5216651"/>
                  <a:pt x="4347351" y="5166515"/>
                  <a:pt x="4409196" y="5166515"/>
                </a:cubicBezTo>
                <a:close/>
                <a:moveTo>
                  <a:pt x="3549753" y="5166515"/>
                </a:moveTo>
                <a:cubicBezTo>
                  <a:pt x="3611598" y="5166515"/>
                  <a:pt x="3661734" y="5216651"/>
                  <a:pt x="3661734" y="5278496"/>
                </a:cubicBezTo>
                <a:cubicBezTo>
                  <a:pt x="3661734" y="5340341"/>
                  <a:pt x="3611598" y="5390477"/>
                  <a:pt x="3549753" y="5390477"/>
                </a:cubicBezTo>
                <a:cubicBezTo>
                  <a:pt x="3487908" y="5390477"/>
                  <a:pt x="3437772" y="5340341"/>
                  <a:pt x="3437772" y="5278496"/>
                </a:cubicBezTo>
                <a:cubicBezTo>
                  <a:pt x="3437772" y="5216651"/>
                  <a:pt x="3487908" y="5166515"/>
                  <a:pt x="3549753" y="5166515"/>
                </a:cubicBezTo>
                <a:close/>
                <a:moveTo>
                  <a:pt x="2690310" y="5166515"/>
                </a:moveTo>
                <a:cubicBezTo>
                  <a:pt x="2752155" y="5166515"/>
                  <a:pt x="2802291" y="5216651"/>
                  <a:pt x="2802291" y="5278496"/>
                </a:cubicBezTo>
                <a:cubicBezTo>
                  <a:pt x="2802291" y="5340341"/>
                  <a:pt x="2752155" y="5390477"/>
                  <a:pt x="2690310" y="5390477"/>
                </a:cubicBezTo>
                <a:cubicBezTo>
                  <a:pt x="2628465" y="5390477"/>
                  <a:pt x="2578329" y="5340341"/>
                  <a:pt x="2578329" y="5278496"/>
                </a:cubicBezTo>
                <a:cubicBezTo>
                  <a:pt x="2578329" y="5216651"/>
                  <a:pt x="2628465" y="5166515"/>
                  <a:pt x="2690310" y="5166515"/>
                </a:cubicBezTo>
                <a:close/>
                <a:moveTo>
                  <a:pt x="1830867" y="5166515"/>
                </a:moveTo>
                <a:cubicBezTo>
                  <a:pt x="1892712" y="5166515"/>
                  <a:pt x="1942848" y="5216651"/>
                  <a:pt x="1942848" y="5278496"/>
                </a:cubicBezTo>
                <a:cubicBezTo>
                  <a:pt x="1942848" y="5340341"/>
                  <a:pt x="1892712" y="5390477"/>
                  <a:pt x="1830867" y="5390477"/>
                </a:cubicBezTo>
                <a:cubicBezTo>
                  <a:pt x="1769022" y="5390477"/>
                  <a:pt x="1718886" y="5340341"/>
                  <a:pt x="1718886" y="5278496"/>
                </a:cubicBezTo>
                <a:cubicBezTo>
                  <a:pt x="1718886" y="5216651"/>
                  <a:pt x="1769022" y="5166515"/>
                  <a:pt x="1830867" y="5166515"/>
                </a:cubicBezTo>
                <a:close/>
                <a:moveTo>
                  <a:pt x="971424" y="5166515"/>
                </a:moveTo>
                <a:cubicBezTo>
                  <a:pt x="1033269" y="5166515"/>
                  <a:pt x="1083405" y="5216651"/>
                  <a:pt x="1083405" y="5278496"/>
                </a:cubicBezTo>
                <a:cubicBezTo>
                  <a:pt x="1083405" y="5340341"/>
                  <a:pt x="1033269" y="5390477"/>
                  <a:pt x="971424" y="5390477"/>
                </a:cubicBezTo>
                <a:cubicBezTo>
                  <a:pt x="909579" y="5390477"/>
                  <a:pt x="859443" y="5340341"/>
                  <a:pt x="859443" y="5278496"/>
                </a:cubicBezTo>
                <a:cubicBezTo>
                  <a:pt x="859443" y="5216651"/>
                  <a:pt x="909579" y="5166515"/>
                  <a:pt x="971424" y="5166515"/>
                </a:cubicBezTo>
                <a:close/>
                <a:moveTo>
                  <a:pt x="111983" y="4458924"/>
                </a:moveTo>
                <a:cubicBezTo>
                  <a:pt x="173826" y="4458924"/>
                  <a:pt x="223964" y="4509060"/>
                  <a:pt x="223964" y="4570905"/>
                </a:cubicBezTo>
                <a:cubicBezTo>
                  <a:pt x="223964" y="4632750"/>
                  <a:pt x="173826" y="4682886"/>
                  <a:pt x="111983" y="4682886"/>
                </a:cubicBezTo>
                <a:cubicBezTo>
                  <a:pt x="50136" y="4682886"/>
                  <a:pt x="1" y="4632750"/>
                  <a:pt x="1" y="4570905"/>
                </a:cubicBezTo>
                <a:cubicBezTo>
                  <a:pt x="1" y="4509060"/>
                  <a:pt x="50136" y="4458924"/>
                  <a:pt x="111983" y="4458924"/>
                </a:cubicBezTo>
                <a:close/>
                <a:moveTo>
                  <a:pt x="6128082" y="4433082"/>
                </a:moveTo>
                <a:cubicBezTo>
                  <a:pt x="6189927" y="4433082"/>
                  <a:pt x="6240063" y="4483218"/>
                  <a:pt x="6240063" y="4545063"/>
                </a:cubicBezTo>
                <a:cubicBezTo>
                  <a:pt x="6240063" y="4606908"/>
                  <a:pt x="6189927" y="4657044"/>
                  <a:pt x="6128082" y="4657044"/>
                </a:cubicBezTo>
                <a:cubicBezTo>
                  <a:pt x="6066237" y="4657044"/>
                  <a:pt x="6016101" y="4606908"/>
                  <a:pt x="6016101" y="4545063"/>
                </a:cubicBezTo>
                <a:cubicBezTo>
                  <a:pt x="6016101" y="4483218"/>
                  <a:pt x="6066237" y="4433082"/>
                  <a:pt x="6128082" y="4433082"/>
                </a:cubicBezTo>
                <a:close/>
                <a:moveTo>
                  <a:pt x="6987523" y="4428444"/>
                </a:moveTo>
                <a:cubicBezTo>
                  <a:pt x="7049368" y="4428444"/>
                  <a:pt x="7099504" y="4478580"/>
                  <a:pt x="7099504" y="4540425"/>
                </a:cubicBezTo>
                <a:cubicBezTo>
                  <a:pt x="7099504" y="4602270"/>
                  <a:pt x="7049368" y="4652406"/>
                  <a:pt x="6987523" y="4652406"/>
                </a:cubicBezTo>
                <a:cubicBezTo>
                  <a:pt x="6925678" y="4652406"/>
                  <a:pt x="6875542" y="4602270"/>
                  <a:pt x="6875542" y="4540425"/>
                </a:cubicBezTo>
                <a:cubicBezTo>
                  <a:pt x="6875542" y="4478580"/>
                  <a:pt x="6925678" y="4428444"/>
                  <a:pt x="6987523" y="4428444"/>
                </a:cubicBezTo>
                <a:close/>
                <a:moveTo>
                  <a:pt x="5268639" y="4428444"/>
                </a:moveTo>
                <a:cubicBezTo>
                  <a:pt x="5330484" y="4428444"/>
                  <a:pt x="5380620" y="4478580"/>
                  <a:pt x="5380620" y="4540425"/>
                </a:cubicBezTo>
                <a:cubicBezTo>
                  <a:pt x="5380620" y="4602270"/>
                  <a:pt x="5330484" y="4652406"/>
                  <a:pt x="5268639" y="4652406"/>
                </a:cubicBezTo>
                <a:cubicBezTo>
                  <a:pt x="5206794" y="4652406"/>
                  <a:pt x="5156658" y="4602270"/>
                  <a:pt x="5156658" y="4540425"/>
                </a:cubicBezTo>
                <a:cubicBezTo>
                  <a:pt x="5156658" y="4478580"/>
                  <a:pt x="5206794" y="4428444"/>
                  <a:pt x="5268639" y="4428444"/>
                </a:cubicBezTo>
                <a:close/>
                <a:moveTo>
                  <a:pt x="4409196" y="4428444"/>
                </a:moveTo>
                <a:cubicBezTo>
                  <a:pt x="4471041" y="4428444"/>
                  <a:pt x="4521177" y="4478580"/>
                  <a:pt x="4521177" y="4540425"/>
                </a:cubicBezTo>
                <a:cubicBezTo>
                  <a:pt x="4521177" y="4602270"/>
                  <a:pt x="4471041" y="4652406"/>
                  <a:pt x="4409196" y="4652406"/>
                </a:cubicBezTo>
                <a:cubicBezTo>
                  <a:pt x="4347351" y="4652406"/>
                  <a:pt x="4297215" y="4602270"/>
                  <a:pt x="4297215" y="4540425"/>
                </a:cubicBezTo>
                <a:cubicBezTo>
                  <a:pt x="4297215" y="4478580"/>
                  <a:pt x="4347351" y="4428444"/>
                  <a:pt x="4409196" y="4428444"/>
                </a:cubicBezTo>
                <a:close/>
                <a:moveTo>
                  <a:pt x="3549753" y="4428444"/>
                </a:moveTo>
                <a:cubicBezTo>
                  <a:pt x="3611598" y="4428444"/>
                  <a:pt x="3661734" y="4478580"/>
                  <a:pt x="3661734" y="4540425"/>
                </a:cubicBezTo>
                <a:cubicBezTo>
                  <a:pt x="3661734" y="4602270"/>
                  <a:pt x="3611598" y="4652406"/>
                  <a:pt x="3549753" y="4652406"/>
                </a:cubicBezTo>
                <a:cubicBezTo>
                  <a:pt x="3487908" y="4652406"/>
                  <a:pt x="3437772" y="4602270"/>
                  <a:pt x="3437772" y="4540425"/>
                </a:cubicBezTo>
                <a:cubicBezTo>
                  <a:pt x="3437772" y="4478580"/>
                  <a:pt x="3487908" y="4428444"/>
                  <a:pt x="3549753" y="4428444"/>
                </a:cubicBezTo>
                <a:close/>
                <a:moveTo>
                  <a:pt x="2690310" y="4428444"/>
                </a:moveTo>
                <a:cubicBezTo>
                  <a:pt x="2752155" y="4428444"/>
                  <a:pt x="2802291" y="4478580"/>
                  <a:pt x="2802291" y="4540425"/>
                </a:cubicBezTo>
                <a:cubicBezTo>
                  <a:pt x="2802291" y="4602270"/>
                  <a:pt x="2752155" y="4652406"/>
                  <a:pt x="2690310" y="4652406"/>
                </a:cubicBezTo>
                <a:cubicBezTo>
                  <a:pt x="2628465" y="4652406"/>
                  <a:pt x="2578329" y="4602270"/>
                  <a:pt x="2578329" y="4540425"/>
                </a:cubicBezTo>
                <a:cubicBezTo>
                  <a:pt x="2578329" y="4478580"/>
                  <a:pt x="2628465" y="4428444"/>
                  <a:pt x="2690310" y="4428444"/>
                </a:cubicBezTo>
                <a:close/>
                <a:moveTo>
                  <a:pt x="1830867" y="4428444"/>
                </a:moveTo>
                <a:cubicBezTo>
                  <a:pt x="1892712" y="4428444"/>
                  <a:pt x="1942848" y="4478580"/>
                  <a:pt x="1942848" y="4540425"/>
                </a:cubicBezTo>
                <a:cubicBezTo>
                  <a:pt x="1942848" y="4602270"/>
                  <a:pt x="1892712" y="4652406"/>
                  <a:pt x="1830867" y="4652406"/>
                </a:cubicBezTo>
                <a:cubicBezTo>
                  <a:pt x="1769022" y="4652406"/>
                  <a:pt x="1718886" y="4602270"/>
                  <a:pt x="1718886" y="4540425"/>
                </a:cubicBezTo>
                <a:cubicBezTo>
                  <a:pt x="1718886" y="4478580"/>
                  <a:pt x="1769022" y="4428444"/>
                  <a:pt x="1830867" y="4428444"/>
                </a:cubicBezTo>
                <a:close/>
                <a:moveTo>
                  <a:pt x="971424" y="4428444"/>
                </a:moveTo>
                <a:cubicBezTo>
                  <a:pt x="1033269" y="4428444"/>
                  <a:pt x="1083405" y="4478580"/>
                  <a:pt x="1083405" y="4540425"/>
                </a:cubicBezTo>
                <a:cubicBezTo>
                  <a:pt x="1083405" y="4602270"/>
                  <a:pt x="1033269" y="4652406"/>
                  <a:pt x="971424" y="4652406"/>
                </a:cubicBezTo>
                <a:cubicBezTo>
                  <a:pt x="909579" y="4652406"/>
                  <a:pt x="859443" y="4602270"/>
                  <a:pt x="859443" y="4540425"/>
                </a:cubicBezTo>
                <a:cubicBezTo>
                  <a:pt x="859443" y="4478580"/>
                  <a:pt x="909579" y="4428444"/>
                  <a:pt x="971424" y="4428444"/>
                </a:cubicBezTo>
                <a:close/>
                <a:moveTo>
                  <a:pt x="111983" y="3720850"/>
                </a:moveTo>
                <a:cubicBezTo>
                  <a:pt x="173826" y="3720850"/>
                  <a:pt x="223964" y="3770986"/>
                  <a:pt x="223964" y="3832831"/>
                </a:cubicBezTo>
                <a:cubicBezTo>
                  <a:pt x="223964" y="3894676"/>
                  <a:pt x="173826" y="3944812"/>
                  <a:pt x="111983" y="3944812"/>
                </a:cubicBezTo>
                <a:cubicBezTo>
                  <a:pt x="50136" y="3944812"/>
                  <a:pt x="1" y="3894676"/>
                  <a:pt x="1" y="3832831"/>
                </a:cubicBezTo>
                <a:cubicBezTo>
                  <a:pt x="1" y="3770986"/>
                  <a:pt x="50136" y="3720850"/>
                  <a:pt x="111983" y="3720850"/>
                </a:cubicBezTo>
                <a:close/>
                <a:moveTo>
                  <a:pt x="6128082" y="3695008"/>
                </a:moveTo>
                <a:cubicBezTo>
                  <a:pt x="6189927" y="3695008"/>
                  <a:pt x="6240063" y="3745144"/>
                  <a:pt x="6240063" y="3806989"/>
                </a:cubicBezTo>
                <a:cubicBezTo>
                  <a:pt x="6240063" y="3868834"/>
                  <a:pt x="6189927" y="3918970"/>
                  <a:pt x="6128082" y="3918970"/>
                </a:cubicBezTo>
                <a:cubicBezTo>
                  <a:pt x="6066237" y="3918970"/>
                  <a:pt x="6016101" y="3868834"/>
                  <a:pt x="6016101" y="3806989"/>
                </a:cubicBezTo>
                <a:cubicBezTo>
                  <a:pt x="6016101" y="3745144"/>
                  <a:pt x="6066237" y="3695008"/>
                  <a:pt x="6128082" y="3695008"/>
                </a:cubicBezTo>
                <a:close/>
                <a:moveTo>
                  <a:pt x="6987523" y="3690370"/>
                </a:moveTo>
                <a:cubicBezTo>
                  <a:pt x="7049368" y="3690370"/>
                  <a:pt x="7099504" y="3740506"/>
                  <a:pt x="7099504" y="3802351"/>
                </a:cubicBezTo>
                <a:cubicBezTo>
                  <a:pt x="7099504" y="3864196"/>
                  <a:pt x="7049368" y="3914332"/>
                  <a:pt x="6987523" y="3914332"/>
                </a:cubicBezTo>
                <a:cubicBezTo>
                  <a:pt x="6925678" y="3914332"/>
                  <a:pt x="6875542" y="3864196"/>
                  <a:pt x="6875542" y="3802351"/>
                </a:cubicBezTo>
                <a:cubicBezTo>
                  <a:pt x="6875542" y="3740506"/>
                  <a:pt x="6925678" y="3690370"/>
                  <a:pt x="6987523" y="3690370"/>
                </a:cubicBezTo>
                <a:close/>
                <a:moveTo>
                  <a:pt x="5268639" y="3690370"/>
                </a:moveTo>
                <a:cubicBezTo>
                  <a:pt x="5330484" y="3690370"/>
                  <a:pt x="5380620" y="3740506"/>
                  <a:pt x="5380620" y="3802351"/>
                </a:cubicBezTo>
                <a:cubicBezTo>
                  <a:pt x="5380620" y="3864196"/>
                  <a:pt x="5330484" y="3914332"/>
                  <a:pt x="5268639" y="3914332"/>
                </a:cubicBezTo>
                <a:cubicBezTo>
                  <a:pt x="5206794" y="3914332"/>
                  <a:pt x="5156658" y="3864196"/>
                  <a:pt x="5156658" y="3802351"/>
                </a:cubicBezTo>
                <a:cubicBezTo>
                  <a:pt x="5156658" y="3740506"/>
                  <a:pt x="5206794" y="3690370"/>
                  <a:pt x="5268639" y="3690370"/>
                </a:cubicBezTo>
                <a:close/>
                <a:moveTo>
                  <a:pt x="4409196" y="3690370"/>
                </a:moveTo>
                <a:cubicBezTo>
                  <a:pt x="4471041" y="3690370"/>
                  <a:pt x="4521177" y="3740506"/>
                  <a:pt x="4521177" y="3802351"/>
                </a:cubicBezTo>
                <a:cubicBezTo>
                  <a:pt x="4521177" y="3864196"/>
                  <a:pt x="4471041" y="3914332"/>
                  <a:pt x="4409196" y="3914332"/>
                </a:cubicBezTo>
                <a:cubicBezTo>
                  <a:pt x="4347351" y="3914332"/>
                  <a:pt x="4297215" y="3864196"/>
                  <a:pt x="4297215" y="3802351"/>
                </a:cubicBezTo>
                <a:cubicBezTo>
                  <a:pt x="4297215" y="3740506"/>
                  <a:pt x="4347351" y="3690370"/>
                  <a:pt x="4409196" y="3690370"/>
                </a:cubicBezTo>
                <a:close/>
                <a:moveTo>
                  <a:pt x="3549753" y="3690370"/>
                </a:moveTo>
                <a:cubicBezTo>
                  <a:pt x="3611598" y="3690370"/>
                  <a:pt x="3661734" y="3740506"/>
                  <a:pt x="3661734" y="3802351"/>
                </a:cubicBezTo>
                <a:cubicBezTo>
                  <a:pt x="3661734" y="3864196"/>
                  <a:pt x="3611598" y="3914332"/>
                  <a:pt x="3549753" y="3914332"/>
                </a:cubicBezTo>
                <a:cubicBezTo>
                  <a:pt x="3487908" y="3914332"/>
                  <a:pt x="3437772" y="3864196"/>
                  <a:pt x="3437772" y="3802351"/>
                </a:cubicBezTo>
                <a:cubicBezTo>
                  <a:pt x="3437772" y="3740506"/>
                  <a:pt x="3487908" y="3690370"/>
                  <a:pt x="3549753" y="3690370"/>
                </a:cubicBezTo>
                <a:close/>
                <a:moveTo>
                  <a:pt x="2690310" y="3690370"/>
                </a:moveTo>
                <a:cubicBezTo>
                  <a:pt x="2752155" y="3690370"/>
                  <a:pt x="2802291" y="3740506"/>
                  <a:pt x="2802291" y="3802351"/>
                </a:cubicBezTo>
                <a:cubicBezTo>
                  <a:pt x="2802291" y="3864196"/>
                  <a:pt x="2752155" y="3914332"/>
                  <a:pt x="2690310" y="3914332"/>
                </a:cubicBezTo>
                <a:cubicBezTo>
                  <a:pt x="2628465" y="3914332"/>
                  <a:pt x="2578329" y="3864196"/>
                  <a:pt x="2578329" y="3802351"/>
                </a:cubicBezTo>
                <a:cubicBezTo>
                  <a:pt x="2578329" y="3740506"/>
                  <a:pt x="2628465" y="3690370"/>
                  <a:pt x="2690310" y="3690370"/>
                </a:cubicBezTo>
                <a:close/>
                <a:moveTo>
                  <a:pt x="1830867" y="3690370"/>
                </a:moveTo>
                <a:cubicBezTo>
                  <a:pt x="1892712" y="3690370"/>
                  <a:pt x="1942848" y="3740506"/>
                  <a:pt x="1942848" y="3802351"/>
                </a:cubicBezTo>
                <a:cubicBezTo>
                  <a:pt x="1942848" y="3864196"/>
                  <a:pt x="1892712" y="3914332"/>
                  <a:pt x="1830867" y="3914332"/>
                </a:cubicBezTo>
                <a:cubicBezTo>
                  <a:pt x="1769022" y="3914332"/>
                  <a:pt x="1718886" y="3864196"/>
                  <a:pt x="1718886" y="3802351"/>
                </a:cubicBezTo>
                <a:cubicBezTo>
                  <a:pt x="1718886" y="3740506"/>
                  <a:pt x="1769022" y="3690370"/>
                  <a:pt x="1830867" y="3690370"/>
                </a:cubicBezTo>
                <a:close/>
                <a:moveTo>
                  <a:pt x="971424" y="3690370"/>
                </a:moveTo>
                <a:cubicBezTo>
                  <a:pt x="1033269" y="3690370"/>
                  <a:pt x="1083405" y="3740506"/>
                  <a:pt x="1083405" y="3802351"/>
                </a:cubicBezTo>
                <a:cubicBezTo>
                  <a:pt x="1083405" y="3864196"/>
                  <a:pt x="1033269" y="3914332"/>
                  <a:pt x="971424" y="3914332"/>
                </a:cubicBezTo>
                <a:cubicBezTo>
                  <a:pt x="909579" y="3914332"/>
                  <a:pt x="859443" y="3864196"/>
                  <a:pt x="859443" y="3802351"/>
                </a:cubicBezTo>
                <a:cubicBezTo>
                  <a:pt x="859443" y="3740506"/>
                  <a:pt x="909579" y="3690370"/>
                  <a:pt x="971424" y="3690370"/>
                </a:cubicBezTo>
                <a:close/>
                <a:moveTo>
                  <a:pt x="111983" y="2982776"/>
                </a:moveTo>
                <a:cubicBezTo>
                  <a:pt x="173826" y="2982776"/>
                  <a:pt x="223964" y="3032912"/>
                  <a:pt x="223964" y="3094757"/>
                </a:cubicBezTo>
                <a:cubicBezTo>
                  <a:pt x="223964" y="3156602"/>
                  <a:pt x="173826" y="3206738"/>
                  <a:pt x="111983" y="3206738"/>
                </a:cubicBezTo>
                <a:cubicBezTo>
                  <a:pt x="50136" y="3206738"/>
                  <a:pt x="1" y="3156602"/>
                  <a:pt x="1" y="3094757"/>
                </a:cubicBezTo>
                <a:cubicBezTo>
                  <a:pt x="1" y="3032912"/>
                  <a:pt x="50136" y="2982776"/>
                  <a:pt x="111983" y="2982776"/>
                </a:cubicBezTo>
                <a:close/>
                <a:moveTo>
                  <a:pt x="6128082" y="2956934"/>
                </a:moveTo>
                <a:cubicBezTo>
                  <a:pt x="6189927" y="2956934"/>
                  <a:pt x="6240063" y="3007070"/>
                  <a:pt x="6240063" y="3068915"/>
                </a:cubicBezTo>
                <a:cubicBezTo>
                  <a:pt x="6240063" y="3130760"/>
                  <a:pt x="6189927" y="3180896"/>
                  <a:pt x="6128082" y="3180896"/>
                </a:cubicBezTo>
                <a:cubicBezTo>
                  <a:pt x="6066237" y="3180896"/>
                  <a:pt x="6016101" y="3130760"/>
                  <a:pt x="6016101" y="3068915"/>
                </a:cubicBezTo>
                <a:cubicBezTo>
                  <a:pt x="6016101" y="3007070"/>
                  <a:pt x="6066237" y="2956934"/>
                  <a:pt x="6128082" y="2956934"/>
                </a:cubicBezTo>
                <a:close/>
                <a:moveTo>
                  <a:pt x="6987523" y="2952296"/>
                </a:moveTo>
                <a:cubicBezTo>
                  <a:pt x="7049368" y="2952296"/>
                  <a:pt x="7099504" y="3002432"/>
                  <a:pt x="7099504" y="3064277"/>
                </a:cubicBezTo>
                <a:cubicBezTo>
                  <a:pt x="7099504" y="3126122"/>
                  <a:pt x="7049368" y="3176258"/>
                  <a:pt x="6987523" y="3176258"/>
                </a:cubicBezTo>
                <a:cubicBezTo>
                  <a:pt x="6925678" y="3176258"/>
                  <a:pt x="6875542" y="3126122"/>
                  <a:pt x="6875542" y="3064277"/>
                </a:cubicBezTo>
                <a:cubicBezTo>
                  <a:pt x="6875542" y="3002432"/>
                  <a:pt x="6925678" y="2952296"/>
                  <a:pt x="6987523" y="2952296"/>
                </a:cubicBezTo>
                <a:close/>
                <a:moveTo>
                  <a:pt x="5268639" y="2952296"/>
                </a:moveTo>
                <a:cubicBezTo>
                  <a:pt x="5330484" y="2952296"/>
                  <a:pt x="5380620" y="3002432"/>
                  <a:pt x="5380620" y="3064277"/>
                </a:cubicBezTo>
                <a:cubicBezTo>
                  <a:pt x="5380620" y="3126122"/>
                  <a:pt x="5330484" y="3176258"/>
                  <a:pt x="5268639" y="3176258"/>
                </a:cubicBezTo>
                <a:cubicBezTo>
                  <a:pt x="5206794" y="3176258"/>
                  <a:pt x="5156658" y="3126122"/>
                  <a:pt x="5156658" y="3064277"/>
                </a:cubicBezTo>
                <a:cubicBezTo>
                  <a:pt x="5156658" y="3002432"/>
                  <a:pt x="5206794" y="2952296"/>
                  <a:pt x="5268639" y="2952296"/>
                </a:cubicBezTo>
                <a:close/>
                <a:moveTo>
                  <a:pt x="4409196" y="2952296"/>
                </a:moveTo>
                <a:cubicBezTo>
                  <a:pt x="4471041" y="2952296"/>
                  <a:pt x="4521177" y="3002432"/>
                  <a:pt x="4521177" y="3064277"/>
                </a:cubicBezTo>
                <a:cubicBezTo>
                  <a:pt x="4521177" y="3126122"/>
                  <a:pt x="4471041" y="3176258"/>
                  <a:pt x="4409196" y="3176258"/>
                </a:cubicBezTo>
                <a:cubicBezTo>
                  <a:pt x="4347351" y="3176258"/>
                  <a:pt x="4297215" y="3126122"/>
                  <a:pt x="4297215" y="3064277"/>
                </a:cubicBezTo>
                <a:cubicBezTo>
                  <a:pt x="4297215" y="3002432"/>
                  <a:pt x="4347351" y="2952296"/>
                  <a:pt x="4409196" y="2952296"/>
                </a:cubicBezTo>
                <a:close/>
                <a:moveTo>
                  <a:pt x="3549753" y="2952296"/>
                </a:moveTo>
                <a:cubicBezTo>
                  <a:pt x="3611598" y="2952296"/>
                  <a:pt x="3661734" y="3002432"/>
                  <a:pt x="3661734" y="3064277"/>
                </a:cubicBezTo>
                <a:cubicBezTo>
                  <a:pt x="3661734" y="3126122"/>
                  <a:pt x="3611598" y="3176258"/>
                  <a:pt x="3549753" y="3176258"/>
                </a:cubicBezTo>
                <a:cubicBezTo>
                  <a:pt x="3487908" y="3176258"/>
                  <a:pt x="3437772" y="3126122"/>
                  <a:pt x="3437772" y="3064277"/>
                </a:cubicBezTo>
                <a:cubicBezTo>
                  <a:pt x="3437772" y="3002432"/>
                  <a:pt x="3487908" y="2952296"/>
                  <a:pt x="3549753" y="2952296"/>
                </a:cubicBezTo>
                <a:close/>
                <a:moveTo>
                  <a:pt x="2690310" y="2952296"/>
                </a:moveTo>
                <a:cubicBezTo>
                  <a:pt x="2752155" y="2952296"/>
                  <a:pt x="2802291" y="3002432"/>
                  <a:pt x="2802291" y="3064277"/>
                </a:cubicBezTo>
                <a:cubicBezTo>
                  <a:pt x="2802291" y="3126122"/>
                  <a:pt x="2752155" y="3176258"/>
                  <a:pt x="2690310" y="3176258"/>
                </a:cubicBezTo>
                <a:cubicBezTo>
                  <a:pt x="2628465" y="3176258"/>
                  <a:pt x="2578329" y="3126122"/>
                  <a:pt x="2578329" y="3064277"/>
                </a:cubicBezTo>
                <a:cubicBezTo>
                  <a:pt x="2578329" y="3002432"/>
                  <a:pt x="2628465" y="2952296"/>
                  <a:pt x="2690310" y="2952296"/>
                </a:cubicBezTo>
                <a:close/>
                <a:moveTo>
                  <a:pt x="1830867" y="2952296"/>
                </a:moveTo>
                <a:cubicBezTo>
                  <a:pt x="1892712" y="2952296"/>
                  <a:pt x="1942848" y="3002432"/>
                  <a:pt x="1942848" y="3064277"/>
                </a:cubicBezTo>
                <a:cubicBezTo>
                  <a:pt x="1942848" y="3126122"/>
                  <a:pt x="1892712" y="3176258"/>
                  <a:pt x="1830867" y="3176258"/>
                </a:cubicBezTo>
                <a:cubicBezTo>
                  <a:pt x="1769022" y="3176258"/>
                  <a:pt x="1718886" y="3126122"/>
                  <a:pt x="1718886" y="3064277"/>
                </a:cubicBezTo>
                <a:cubicBezTo>
                  <a:pt x="1718886" y="3002432"/>
                  <a:pt x="1769022" y="2952296"/>
                  <a:pt x="1830867" y="2952296"/>
                </a:cubicBezTo>
                <a:close/>
                <a:moveTo>
                  <a:pt x="971424" y="2952296"/>
                </a:moveTo>
                <a:cubicBezTo>
                  <a:pt x="1033269" y="2952296"/>
                  <a:pt x="1083405" y="3002432"/>
                  <a:pt x="1083405" y="3064277"/>
                </a:cubicBezTo>
                <a:cubicBezTo>
                  <a:pt x="1083405" y="3126122"/>
                  <a:pt x="1033269" y="3176258"/>
                  <a:pt x="971424" y="3176258"/>
                </a:cubicBezTo>
                <a:cubicBezTo>
                  <a:pt x="909579" y="3176258"/>
                  <a:pt x="859443" y="3126122"/>
                  <a:pt x="859443" y="3064277"/>
                </a:cubicBezTo>
                <a:cubicBezTo>
                  <a:pt x="859443" y="3002432"/>
                  <a:pt x="909579" y="2952296"/>
                  <a:pt x="971424" y="2952296"/>
                </a:cubicBezTo>
                <a:close/>
                <a:moveTo>
                  <a:pt x="111983" y="2244702"/>
                </a:moveTo>
                <a:cubicBezTo>
                  <a:pt x="173826" y="2244702"/>
                  <a:pt x="223964" y="2294838"/>
                  <a:pt x="223964" y="2356683"/>
                </a:cubicBezTo>
                <a:cubicBezTo>
                  <a:pt x="223964" y="2418528"/>
                  <a:pt x="173826" y="2468664"/>
                  <a:pt x="111983" y="2468664"/>
                </a:cubicBezTo>
                <a:cubicBezTo>
                  <a:pt x="50136" y="2468664"/>
                  <a:pt x="1" y="2418528"/>
                  <a:pt x="1" y="2356683"/>
                </a:cubicBezTo>
                <a:cubicBezTo>
                  <a:pt x="1" y="2294838"/>
                  <a:pt x="50136" y="2244702"/>
                  <a:pt x="111983" y="2244702"/>
                </a:cubicBezTo>
                <a:close/>
                <a:moveTo>
                  <a:pt x="6128082" y="2218860"/>
                </a:moveTo>
                <a:cubicBezTo>
                  <a:pt x="6189927" y="2218860"/>
                  <a:pt x="6240063" y="2268996"/>
                  <a:pt x="6240063" y="2330841"/>
                </a:cubicBezTo>
                <a:cubicBezTo>
                  <a:pt x="6240063" y="2392686"/>
                  <a:pt x="6189927" y="2442822"/>
                  <a:pt x="6128082" y="2442822"/>
                </a:cubicBezTo>
                <a:cubicBezTo>
                  <a:pt x="6066237" y="2442822"/>
                  <a:pt x="6016101" y="2392686"/>
                  <a:pt x="6016101" y="2330841"/>
                </a:cubicBezTo>
                <a:cubicBezTo>
                  <a:pt x="6016101" y="2268996"/>
                  <a:pt x="6066237" y="2218860"/>
                  <a:pt x="6128082" y="2218860"/>
                </a:cubicBezTo>
                <a:close/>
                <a:moveTo>
                  <a:pt x="6987523" y="2214222"/>
                </a:moveTo>
                <a:cubicBezTo>
                  <a:pt x="7049368" y="2214222"/>
                  <a:pt x="7099504" y="2264358"/>
                  <a:pt x="7099504" y="2326203"/>
                </a:cubicBezTo>
                <a:cubicBezTo>
                  <a:pt x="7099504" y="2388048"/>
                  <a:pt x="7049368" y="2438184"/>
                  <a:pt x="6987523" y="2438184"/>
                </a:cubicBezTo>
                <a:cubicBezTo>
                  <a:pt x="6925678" y="2438184"/>
                  <a:pt x="6875542" y="2388048"/>
                  <a:pt x="6875542" y="2326203"/>
                </a:cubicBezTo>
                <a:cubicBezTo>
                  <a:pt x="6875542" y="2264358"/>
                  <a:pt x="6925678" y="2214222"/>
                  <a:pt x="6987523" y="2214222"/>
                </a:cubicBezTo>
                <a:close/>
                <a:moveTo>
                  <a:pt x="5268639" y="2214222"/>
                </a:moveTo>
                <a:cubicBezTo>
                  <a:pt x="5330484" y="2214222"/>
                  <a:pt x="5380620" y="2264358"/>
                  <a:pt x="5380620" y="2326203"/>
                </a:cubicBezTo>
                <a:cubicBezTo>
                  <a:pt x="5380620" y="2388048"/>
                  <a:pt x="5330484" y="2438184"/>
                  <a:pt x="5268639" y="2438184"/>
                </a:cubicBezTo>
                <a:cubicBezTo>
                  <a:pt x="5206794" y="2438184"/>
                  <a:pt x="5156658" y="2388048"/>
                  <a:pt x="5156658" y="2326203"/>
                </a:cubicBezTo>
                <a:cubicBezTo>
                  <a:pt x="5156658" y="2264358"/>
                  <a:pt x="5206794" y="2214222"/>
                  <a:pt x="5268639" y="2214222"/>
                </a:cubicBezTo>
                <a:close/>
                <a:moveTo>
                  <a:pt x="4409196" y="2214222"/>
                </a:moveTo>
                <a:cubicBezTo>
                  <a:pt x="4471041" y="2214222"/>
                  <a:pt x="4521177" y="2264358"/>
                  <a:pt x="4521177" y="2326203"/>
                </a:cubicBezTo>
                <a:cubicBezTo>
                  <a:pt x="4521177" y="2388048"/>
                  <a:pt x="4471041" y="2438184"/>
                  <a:pt x="4409196" y="2438184"/>
                </a:cubicBezTo>
                <a:cubicBezTo>
                  <a:pt x="4347351" y="2438184"/>
                  <a:pt x="4297215" y="2388048"/>
                  <a:pt x="4297215" y="2326203"/>
                </a:cubicBezTo>
                <a:cubicBezTo>
                  <a:pt x="4297215" y="2264358"/>
                  <a:pt x="4347351" y="2214222"/>
                  <a:pt x="4409196" y="2214222"/>
                </a:cubicBezTo>
                <a:close/>
                <a:moveTo>
                  <a:pt x="3549753" y="2214222"/>
                </a:moveTo>
                <a:cubicBezTo>
                  <a:pt x="3611598" y="2214222"/>
                  <a:pt x="3661734" y="2264358"/>
                  <a:pt x="3661734" y="2326203"/>
                </a:cubicBezTo>
                <a:cubicBezTo>
                  <a:pt x="3661734" y="2388048"/>
                  <a:pt x="3611598" y="2438184"/>
                  <a:pt x="3549753" y="2438184"/>
                </a:cubicBezTo>
                <a:cubicBezTo>
                  <a:pt x="3487908" y="2438184"/>
                  <a:pt x="3437772" y="2388048"/>
                  <a:pt x="3437772" y="2326203"/>
                </a:cubicBezTo>
                <a:cubicBezTo>
                  <a:pt x="3437772" y="2264358"/>
                  <a:pt x="3487908" y="2214222"/>
                  <a:pt x="3549753" y="2214222"/>
                </a:cubicBezTo>
                <a:close/>
                <a:moveTo>
                  <a:pt x="2690310" y="2214222"/>
                </a:moveTo>
                <a:cubicBezTo>
                  <a:pt x="2752155" y="2214222"/>
                  <a:pt x="2802291" y="2264358"/>
                  <a:pt x="2802291" y="2326203"/>
                </a:cubicBezTo>
                <a:cubicBezTo>
                  <a:pt x="2802291" y="2388048"/>
                  <a:pt x="2752155" y="2438184"/>
                  <a:pt x="2690310" y="2438184"/>
                </a:cubicBezTo>
                <a:cubicBezTo>
                  <a:pt x="2628465" y="2438184"/>
                  <a:pt x="2578329" y="2388048"/>
                  <a:pt x="2578329" y="2326203"/>
                </a:cubicBezTo>
                <a:cubicBezTo>
                  <a:pt x="2578329" y="2264358"/>
                  <a:pt x="2628465" y="2214222"/>
                  <a:pt x="2690310" y="2214222"/>
                </a:cubicBezTo>
                <a:close/>
                <a:moveTo>
                  <a:pt x="1830867" y="2214222"/>
                </a:moveTo>
                <a:cubicBezTo>
                  <a:pt x="1892712" y="2214222"/>
                  <a:pt x="1942848" y="2264358"/>
                  <a:pt x="1942848" y="2326203"/>
                </a:cubicBezTo>
                <a:cubicBezTo>
                  <a:pt x="1942848" y="2388048"/>
                  <a:pt x="1892712" y="2438184"/>
                  <a:pt x="1830867" y="2438184"/>
                </a:cubicBezTo>
                <a:cubicBezTo>
                  <a:pt x="1769022" y="2438184"/>
                  <a:pt x="1718886" y="2388048"/>
                  <a:pt x="1718886" y="2326203"/>
                </a:cubicBezTo>
                <a:cubicBezTo>
                  <a:pt x="1718886" y="2264358"/>
                  <a:pt x="1769022" y="2214222"/>
                  <a:pt x="1830867" y="2214222"/>
                </a:cubicBezTo>
                <a:close/>
                <a:moveTo>
                  <a:pt x="971424" y="2214222"/>
                </a:moveTo>
                <a:cubicBezTo>
                  <a:pt x="1033269" y="2214222"/>
                  <a:pt x="1083405" y="2264358"/>
                  <a:pt x="1083405" y="2326203"/>
                </a:cubicBezTo>
                <a:cubicBezTo>
                  <a:pt x="1083405" y="2388048"/>
                  <a:pt x="1033269" y="2438184"/>
                  <a:pt x="971424" y="2438184"/>
                </a:cubicBezTo>
                <a:cubicBezTo>
                  <a:pt x="909579" y="2438184"/>
                  <a:pt x="859443" y="2388048"/>
                  <a:pt x="859443" y="2326203"/>
                </a:cubicBezTo>
                <a:cubicBezTo>
                  <a:pt x="859443" y="2264358"/>
                  <a:pt x="909579" y="2214222"/>
                  <a:pt x="971424" y="2214222"/>
                </a:cubicBezTo>
                <a:close/>
                <a:moveTo>
                  <a:pt x="111982" y="1506628"/>
                </a:moveTo>
                <a:cubicBezTo>
                  <a:pt x="173826" y="1506628"/>
                  <a:pt x="223963" y="1556764"/>
                  <a:pt x="223963" y="1618609"/>
                </a:cubicBezTo>
                <a:cubicBezTo>
                  <a:pt x="223963" y="1680454"/>
                  <a:pt x="173826" y="1730590"/>
                  <a:pt x="111982" y="1730590"/>
                </a:cubicBezTo>
                <a:cubicBezTo>
                  <a:pt x="50136" y="1730590"/>
                  <a:pt x="0" y="1680454"/>
                  <a:pt x="0" y="1618609"/>
                </a:cubicBezTo>
                <a:cubicBezTo>
                  <a:pt x="0" y="1556764"/>
                  <a:pt x="50136" y="1506628"/>
                  <a:pt x="111982" y="1506628"/>
                </a:cubicBezTo>
                <a:close/>
                <a:moveTo>
                  <a:pt x="6128082" y="1480786"/>
                </a:moveTo>
                <a:cubicBezTo>
                  <a:pt x="6189927" y="1480786"/>
                  <a:pt x="6240063" y="1530922"/>
                  <a:pt x="6240063" y="1592767"/>
                </a:cubicBezTo>
                <a:cubicBezTo>
                  <a:pt x="6240063" y="1654612"/>
                  <a:pt x="6189927" y="1704748"/>
                  <a:pt x="6128082" y="1704748"/>
                </a:cubicBezTo>
                <a:cubicBezTo>
                  <a:pt x="6066237" y="1704748"/>
                  <a:pt x="6016101" y="1654612"/>
                  <a:pt x="6016101" y="1592767"/>
                </a:cubicBezTo>
                <a:cubicBezTo>
                  <a:pt x="6016101" y="1530922"/>
                  <a:pt x="6066237" y="1480786"/>
                  <a:pt x="6128082" y="1480786"/>
                </a:cubicBezTo>
                <a:close/>
                <a:moveTo>
                  <a:pt x="6987523" y="1476148"/>
                </a:moveTo>
                <a:cubicBezTo>
                  <a:pt x="7049368" y="1476148"/>
                  <a:pt x="7099504" y="1526284"/>
                  <a:pt x="7099504" y="1588129"/>
                </a:cubicBezTo>
                <a:cubicBezTo>
                  <a:pt x="7099504" y="1649974"/>
                  <a:pt x="7049368" y="1700110"/>
                  <a:pt x="6987523" y="1700110"/>
                </a:cubicBezTo>
                <a:cubicBezTo>
                  <a:pt x="6925678" y="1700110"/>
                  <a:pt x="6875542" y="1649974"/>
                  <a:pt x="6875542" y="1588129"/>
                </a:cubicBezTo>
                <a:cubicBezTo>
                  <a:pt x="6875542" y="1526284"/>
                  <a:pt x="6925678" y="1476148"/>
                  <a:pt x="6987523" y="1476148"/>
                </a:cubicBezTo>
                <a:close/>
                <a:moveTo>
                  <a:pt x="5268639" y="1476148"/>
                </a:moveTo>
                <a:cubicBezTo>
                  <a:pt x="5330484" y="1476148"/>
                  <a:pt x="5380620" y="1526284"/>
                  <a:pt x="5380620" y="1588129"/>
                </a:cubicBezTo>
                <a:cubicBezTo>
                  <a:pt x="5380620" y="1649974"/>
                  <a:pt x="5330484" y="1700110"/>
                  <a:pt x="5268639" y="1700110"/>
                </a:cubicBezTo>
                <a:cubicBezTo>
                  <a:pt x="5206794" y="1700110"/>
                  <a:pt x="5156658" y="1649974"/>
                  <a:pt x="5156658" y="1588129"/>
                </a:cubicBezTo>
                <a:cubicBezTo>
                  <a:pt x="5156658" y="1526284"/>
                  <a:pt x="5206794" y="1476148"/>
                  <a:pt x="5268639" y="1476148"/>
                </a:cubicBezTo>
                <a:close/>
                <a:moveTo>
                  <a:pt x="4409196" y="1476148"/>
                </a:moveTo>
                <a:cubicBezTo>
                  <a:pt x="4471041" y="1476148"/>
                  <a:pt x="4521177" y="1526284"/>
                  <a:pt x="4521177" y="1588129"/>
                </a:cubicBezTo>
                <a:cubicBezTo>
                  <a:pt x="4521177" y="1649974"/>
                  <a:pt x="4471041" y="1700110"/>
                  <a:pt x="4409196" y="1700110"/>
                </a:cubicBezTo>
                <a:cubicBezTo>
                  <a:pt x="4347351" y="1700110"/>
                  <a:pt x="4297215" y="1649974"/>
                  <a:pt x="4297215" y="1588129"/>
                </a:cubicBezTo>
                <a:cubicBezTo>
                  <a:pt x="4297215" y="1526284"/>
                  <a:pt x="4347351" y="1476148"/>
                  <a:pt x="4409196" y="1476148"/>
                </a:cubicBezTo>
                <a:close/>
                <a:moveTo>
                  <a:pt x="3549753" y="1476148"/>
                </a:moveTo>
                <a:cubicBezTo>
                  <a:pt x="3611598" y="1476148"/>
                  <a:pt x="3661734" y="1526284"/>
                  <a:pt x="3661734" y="1588129"/>
                </a:cubicBezTo>
                <a:cubicBezTo>
                  <a:pt x="3661734" y="1649974"/>
                  <a:pt x="3611598" y="1700110"/>
                  <a:pt x="3549753" y="1700110"/>
                </a:cubicBezTo>
                <a:cubicBezTo>
                  <a:pt x="3487908" y="1700110"/>
                  <a:pt x="3437772" y="1649974"/>
                  <a:pt x="3437772" y="1588129"/>
                </a:cubicBezTo>
                <a:cubicBezTo>
                  <a:pt x="3437772" y="1526284"/>
                  <a:pt x="3487908" y="1476148"/>
                  <a:pt x="3549753" y="1476148"/>
                </a:cubicBezTo>
                <a:close/>
                <a:moveTo>
                  <a:pt x="2690310" y="1476148"/>
                </a:moveTo>
                <a:cubicBezTo>
                  <a:pt x="2752155" y="1476148"/>
                  <a:pt x="2802291" y="1526284"/>
                  <a:pt x="2802291" y="1588129"/>
                </a:cubicBezTo>
                <a:cubicBezTo>
                  <a:pt x="2802291" y="1649974"/>
                  <a:pt x="2752155" y="1700110"/>
                  <a:pt x="2690310" y="1700110"/>
                </a:cubicBezTo>
                <a:cubicBezTo>
                  <a:pt x="2628465" y="1700110"/>
                  <a:pt x="2578329" y="1649974"/>
                  <a:pt x="2578329" y="1588129"/>
                </a:cubicBezTo>
                <a:cubicBezTo>
                  <a:pt x="2578329" y="1526284"/>
                  <a:pt x="2628465" y="1476148"/>
                  <a:pt x="2690310" y="1476148"/>
                </a:cubicBezTo>
                <a:close/>
                <a:moveTo>
                  <a:pt x="1830867" y="1476148"/>
                </a:moveTo>
                <a:cubicBezTo>
                  <a:pt x="1892712" y="1476148"/>
                  <a:pt x="1942848" y="1526284"/>
                  <a:pt x="1942848" y="1588129"/>
                </a:cubicBezTo>
                <a:cubicBezTo>
                  <a:pt x="1942848" y="1649974"/>
                  <a:pt x="1892712" y="1700110"/>
                  <a:pt x="1830867" y="1700110"/>
                </a:cubicBezTo>
                <a:cubicBezTo>
                  <a:pt x="1769022" y="1700110"/>
                  <a:pt x="1718886" y="1649974"/>
                  <a:pt x="1718886" y="1588129"/>
                </a:cubicBezTo>
                <a:cubicBezTo>
                  <a:pt x="1718886" y="1526284"/>
                  <a:pt x="1769022" y="1476148"/>
                  <a:pt x="1830867" y="1476148"/>
                </a:cubicBezTo>
                <a:close/>
                <a:moveTo>
                  <a:pt x="971424" y="1476148"/>
                </a:moveTo>
                <a:cubicBezTo>
                  <a:pt x="1033269" y="1476148"/>
                  <a:pt x="1083405" y="1526284"/>
                  <a:pt x="1083405" y="1588129"/>
                </a:cubicBezTo>
                <a:cubicBezTo>
                  <a:pt x="1083405" y="1649974"/>
                  <a:pt x="1033269" y="1700110"/>
                  <a:pt x="971424" y="1700110"/>
                </a:cubicBezTo>
                <a:cubicBezTo>
                  <a:pt x="909579" y="1700110"/>
                  <a:pt x="859443" y="1649974"/>
                  <a:pt x="859443" y="1588129"/>
                </a:cubicBezTo>
                <a:cubicBezTo>
                  <a:pt x="859443" y="1526284"/>
                  <a:pt x="909579" y="1476148"/>
                  <a:pt x="971424" y="1476148"/>
                </a:cubicBezTo>
                <a:close/>
                <a:moveTo>
                  <a:pt x="111982" y="768554"/>
                </a:moveTo>
                <a:cubicBezTo>
                  <a:pt x="173826" y="768554"/>
                  <a:pt x="223963" y="818690"/>
                  <a:pt x="223963" y="880535"/>
                </a:cubicBezTo>
                <a:cubicBezTo>
                  <a:pt x="223963" y="942380"/>
                  <a:pt x="173826" y="992516"/>
                  <a:pt x="111982" y="992516"/>
                </a:cubicBezTo>
                <a:cubicBezTo>
                  <a:pt x="50136" y="992516"/>
                  <a:pt x="0" y="942380"/>
                  <a:pt x="0" y="880535"/>
                </a:cubicBezTo>
                <a:cubicBezTo>
                  <a:pt x="0" y="818690"/>
                  <a:pt x="50136" y="768554"/>
                  <a:pt x="111982" y="768554"/>
                </a:cubicBezTo>
                <a:close/>
                <a:moveTo>
                  <a:pt x="6128082" y="742712"/>
                </a:moveTo>
                <a:cubicBezTo>
                  <a:pt x="6189927" y="742712"/>
                  <a:pt x="6240063" y="792848"/>
                  <a:pt x="6240063" y="854693"/>
                </a:cubicBezTo>
                <a:cubicBezTo>
                  <a:pt x="6240063" y="916538"/>
                  <a:pt x="6189927" y="966674"/>
                  <a:pt x="6128082" y="966674"/>
                </a:cubicBezTo>
                <a:cubicBezTo>
                  <a:pt x="6066237" y="966674"/>
                  <a:pt x="6016101" y="916538"/>
                  <a:pt x="6016101" y="854693"/>
                </a:cubicBezTo>
                <a:cubicBezTo>
                  <a:pt x="6016101" y="792848"/>
                  <a:pt x="6066237" y="742712"/>
                  <a:pt x="6128082" y="742712"/>
                </a:cubicBezTo>
                <a:close/>
                <a:moveTo>
                  <a:pt x="6987523" y="738074"/>
                </a:moveTo>
                <a:cubicBezTo>
                  <a:pt x="7049368" y="738074"/>
                  <a:pt x="7099504" y="788210"/>
                  <a:pt x="7099504" y="850055"/>
                </a:cubicBezTo>
                <a:cubicBezTo>
                  <a:pt x="7099504" y="911900"/>
                  <a:pt x="7049368" y="962036"/>
                  <a:pt x="6987523" y="962036"/>
                </a:cubicBezTo>
                <a:cubicBezTo>
                  <a:pt x="6925678" y="962036"/>
                  <a:pt x="6875542" y="911900"/>
                  <a:pt x="6875542" y="850055"/>
                </a:cubicBezTo>
                <a:cubicBezTo>
                  <a:pt x="6875542" y="788210"/>
                  <a:pt x="6925678" y="738074"/>
                  <a:pt x="6987523" y="738074"/>
                </a:cubicBezTo>
                <a:close/>
                <a:moveTo>
                  <a:pt x="5268639" y="738074"/>
                </a:moveTo>
                <a:cubicBezTo>
                  <a:pt x="5330484" y="738074"/>
                  <a:pt x="5380620" y="788210"/>
                  <a:pt x="5380620" y="850055"/>
                </a:cubicBezTo>
                <a:cubicBezTo>
                  <a:pt x="5380620" y="911900"/>
                  <a:pt x="5330484" y="962036"/>
                  <a:pt x="5268639" y="962036"/>
                </a:cubicBezTo>
                <a:cubicBezTo>
                  <a:pt x="5206794" y="962036"/>
                  <a:pt x="5156658" y="911900"/>
                  <a:pt x="5156658" y="850055"/>
                </a:cubicBezTo>
                <a:cubicBezTo>
                  <a:pt x="5156658" y="788210"/>
                  <a:pt x="5206794" y="738074"/>
                  <a:pt x="5268639" y="738074"/>
                </a:cubicBezTo>
                <a:close/>
                <a:moveTo>
                  <a:pt x="4409196" y="738074"/>
                </a:moveTo>
                <a:cubicBezTo>
                  <a:pt x="4471041" y="738074"/>
                  <a:pt x="4521177" y="788210"/>
                  <a:pt x="4521177" y="850055"/>
                </a:cubicBezTo>
                <a:cubicBezTo>
                  <a:pt x="4521177" y="911900"/>
                  <a:pt x="4471041" y="962036"/>
                  <a:pt x="4409196" y="962036"/>
                </a:cubicBezTo>
                <a:cubicBezTo>
                  <a:pt x="4347351" y="962036"/>
                  <a:pt x="4297215" y="911900"/>
                  <a:pt x="4297215" y="850055"/>
                </a:cubicBezTo>
                <a:cubicBezTo>
                  <a:pt x="4297215" y="788210"/>
                  <a:pt x="4347351" y="738074"/>
                  <a:pt x="4409196" y="738074"/>
                </a:cubicBezTo>
                <a:close/>
                <a:moveTo>
                  <a:pt x="3549753" y="738074"/>
                </a:moveTo>
                <a:cubicBezTo>
                  <a:pt x="3611598" y="738074"/>
                  <a:pt x="3661734" y="788210"/>
                  <a:pt x="3661734" y="850055"/>
                </a:cubicBezTo>
                <a:cubicBezTo>
                  <a:pt x="3661734" y="911900"/>
                  <a:pt x="3611598" y="962036"/>
                  <a:pt x="3549753" y="962036"/>
                </a:cubicBezTo>
                <a:cubicBezTo>
                  <a:pt x="3487908" y="962036"/>
                  <a:pt x="3437772" y="911900"/>
                  <a:pt x="3437772" y="850055"/>
                </a:cubicBezTo>
                <a:cubicBezTo>
                  <a:pt x="3437772" y="788210"/>
                  <a:pt x="3487908" y="738074"/>
                  <a:pt x="3549753" y="738074"/>
                </a:cubicBezTo>
                <a:close/>
                <a:moveTo>
                  <a:pt x="2690310" y="738074"/>
                </a:moveTo>
                <a:cubicBezTo>
                  <a:pt x="2752155" y="738074"/>
                  <a:pt x="2802291" y="788210"/>
                  <a:pt x="2802291" y="850055"/>
                </a:cubicBezTo>
                <a:cubicBezTo>
                  <a:pt x="2802291" y="911900"/>
                  <a:pt x="2752155" y="962036"/>
                  <a:pt x="2690310" y="962036"/>
                </a:cubicBezTo>
                <a:cubicBezTo>
                  <a:pt x="2628465" y="962036"/>
                  <a:pt x="2578329" y="911900"/>
                  <a:pt x="2578329" y="850055"/>
                </a:cubicBezTo>
                <a:cubicBezTo>
                  <a:pt x="2578329" y="788210"/>
                  <a:pt x="2628465" y="738074"/>
                  <a:pt x="2690310" y="738074"/>
                </a:cubicBezTo>
                <a:close/>
                <a:moveTo>
                  <a:pt x="1830867" y="738074"/>
                </a:moveTo>
                <a:cubicBezTo>
                  <a:pt x="1892712" y="738074"/>
                  <a:pt x="1942848" y="788210"/>
                  <a:pt x="1942848" y="850055"/>
                </a:cubicBezTo>
                <a:cubicBezTo>
                  <a:pt x="1942848" y="911900"/>
                  <a:pt x="1892712" y="962036"/>
                  <a:pt x="1830867" y="962036"/>
                </a:cubicBezTo>
                <a:cubicBezTo>
                  <a:pt x="1769022" y="962036"/>
                  <a:pt x="1718886" y="911900"/>
                  <a:pt x="1718886" y="850055"/>
                </a:cubicBezTo>
                <a:cubicBezTo>
                  <a:pt x="1718886" y="788210"/>
                  <a:pt x="1769022" y="738074"/>
                  <a:pt x="1830867" y="738074"/>
                </a:cubicBezTo>
                <a:close/>
                <a:moveTo>
                  <a:pt x="971424" y="738074"/>
                </a:moveTo>
                <a:cubicBezTo>
                  <a:pt x="1033269" y="738074"/>
                  <a:pt x="1083405" y="788210"/>
                  <a:pt x="1083405" y="850055"/>
                </a:cubicBezTo>
                <a:cubicBezTo>
                  <a:pt x="1083405" y="911900"/>
                  <a:pt x="1033269" y="962036"/>
                  <a:pt x="971424" y="962036"/>
                </a:cubicBezTo>
                <a:cubicBezTo>
                  <a:pt x="909579" y="962036"/>
                  <a:pt x="859443" y="911900"/>
                  <a:pt x="859443" y="850055"/>
                </a:cubicBezTo>
                <a:cubicBezTo>
                  <a:pt x="859443" y="788210"/>
                  <a:pt x="909579" y="738074"/>
                  <a:pt x="971424" y="738074"/>
                </a:cubicBezTo>
                <a:close/>
                <a:moveTo>
                  <a:pt x="111982" y="30480"/>
                </a:moveTo>
                <a:cubicBezTo>
                  <a:pt x="173826" y="30480"/>
                  <a:pt x="223963" y="80616"/>
                  <a:pt x="223963" y="142461"/>
                </a:cubicBezTo>
                <a:cubicBezTo>
                  <a:pt x="223963" y="204306"/>
                  <a:pt x="173826" y="254442"/>
                  <a:pt x="111982" y="254442"/>
                </a:cubicBezTo>
                <a:cubicBezTo>
                  <a:pt x="50136" y="254442"/>
                  <a:pt x="0" y="204306"/>
                  <a:pt x="0" y="142461"/>
                </a:cubicBezTo>
                <a:cubicBezTo>
                  <a:pt x="0" y="80616"/>
                  <a:pt x="50136" y="30480"/>
                  <a:pt x="111982" y="30480"/>
                </a:cubicBezTo>
                <a:close/>
                <a:moveTo>
                  <a:pt x="6128082" y="4638"/>
                </a:moveTo>
                <a:cubicBezTo>
                  <a:pt x="6189927" y="4638"/>
                  <a:pt x="6240063" y="54774"/>
                  <a:pt x="6240063" y="116619"/>
                </a:cubicBezTo>
                <a:cubicBezTo>
                  <a:pt x="6240063" y="178464"/>
                  <a:pt x="6189927" y="228600"/>
                  <a:pt x="6128082" y="228600"/>
                </a:cubicBezTo>
                <a:cubicBezTo>
                  <a:pt x="6066237" y="228600"/>
                  <a:pt x="6016101" y="178464"/>
                  <a:pt x="6016101" y="116619"/>
                </a:cubicBezTo>
                <a:cubicBezTo>
                  <a:pt x="6016101" y="54774"/>
                  <a:pt x="6066237" y="4638"/>
                  <a:pt x="6128082" y="4638"/>
                </a:cubicBezTo>
                <a:close/>
                <a:moveTo>
                  <a:pt x="6987523" y="0"/>
                </a:moveTo>
                <a:cubicBezTo>
                  <a:pt x="7049368" y="0"/>
                  <a:pt x="7099504" y="50136"/>
                  <a:pt x="7099504" y="111981"/>
                </a:cubicBezTo>
                <a:cubicBezTo>
                  <a:pt x="7099504" y="173826"/>
                  <a:pt x="7049368" y="223962"/>
                  <a:pt x="6987523" y="223962"/>
                </a:cubicBezTo>
                <a:cubicBezTo>
                  <a:pt x="6925678" y="223962"/>
                  <a:pt x="6875542" y="173826"/>
                  <a:pt x="6875542" y="111981"/>
                </a:cubicBezTo>
                <a:cubicBezTo>
                  <a:pt x="6875542" y="50136"/>
                  <a:pt x="6925678" y="0"/>
                  <a:pt x="6987523" y="0"/>
                </a:cubicBezTo>
                <a:close/>
                <a:moveTo>
                  <a:pt x="5268639" y="0"/>
                </a:moveTo>
                <a:cubicBezTo>
                  <a:pt x="5330484" y="0"/>
                  <a:pt x="5380620" y="50136"/>
                  <a:pt x="5380620" y="111981"/>
                </a:cubicBezTo>
                <a:cubicBezTo>
                  <a:pt x="5380620" y="173826"/>
                  <a:pt x="5330484" y="223962"/>
                  <a:pt x="5268639" y="223962"/>
                </a:cubicBezTo>
                <a:cubicBezTo>
                  <a:pt x="5206794" y="223962"/>
                  <a:pt x="5156658" y="173826"/>
                  <a:pt x="5156658" y="111981"/>
                </a:cubicBezTo>
                <a:cubicBezTo>
                  <a:pt x="5156658" y="50136"/>
                  <a:pt x="5206794" y="0"/>
                  <a:pt x="5268639" y="0"/>
                </a:cubicBezTo>
                <a:close/>
                <a:moveTo>
                  <a:pt x="4409196" y="0"/>
                </a:moveTo>
                <a:cubicBezTo>
                  <a:pt x="4471041" y="0"/>
                  <a:pt x="4521177" y="50136"/>
                  <a:pt x="4521177" y="111981"/>
                </a:cubicBezTo>
                <a:cubicBezTo>
                  <a:pt x="4521177" y="173826"/>
                  <a:pt x="4471041" y="223962"/>
                  <a:pt x="4409196" y="223962"/>
                </a:cubicBezTo>
                <a:cubicBezTo>
                  <a:pt x="4347351" y="223962"/>
                  <a:pt x="4297215" y="173826"/>
                  <a:pt x="4297215" y="111981"/>
                </a:cubicBezTo>
                <a:cubicBezTo>
                  <a:pt x="4297215" y="50136"/>
                  <a:pt x="4347351" y="0"/>
                  <a:pt x="4409196" y="0"/>
                </a:cubicBezTo>
                <a:close/>
                <a:moveTo>
                  <a:pt x="3549753" y="0"/>
                </a:moveTo>
                <a:cubicBezTo>
                  <a:pt x="3611598" y="0"/>
                  <a:pt x="3661734" y="50136"/>
                  <a:pt x="3661734" y="111981"/>
                </a:cubicBezTo>
                <a:cubicBezTo>
                  <a:pt x="3661734" y="173826"/>
                  <a:pt x="3611598" y="223962"/>
                  <a:pt x="3549753" y="223962"/>
                </a:cubicBezTo>
                <a:cubicBezTo>
                  <a:pt x="3487908" y="223962"/>
                  <a:pt x="3437772" y="173826"/>
                  <a:pt x="3437772" y="111981"/>
                </a:cubicBezTo>
                <a:cubicBezTo>
                  <a:pt x="3437772" y="50136"/>
                  <a:pt x="3487908" y="0"/>
                  <a:pt x="3549753" y="0"/>
                </a:cubicBezTo>
                <a:close/>
                <a:moveTo>
                  <a:pt x="2690310" y="0"/>
                </a:moveTo>
                <a:cubicBezTo>
                  <a:pt x="2752155" y="0"/>
                  <a:pt x="2802291" y="50136"/>
                  <a:pt x="2802291" y="111981"/>
                </a:cubicBezTo>
                <a:cubicBezTo>
                  <a:pt x="2802291" y="173826"/>
                  <a:pt x="2752155" y="223962"/>
                  <a:pt x="2690310" y="223962"/>
                </a:cubicBezTo>
                <a:cubicBezTo>
                  <a:pt x="2628465" y="223962"/>
                  <a:pt x="2578329" y="173826"/>
                  <a:pt x="2578329" y="111981"/>
                </a:cubicBezTo>
                <a:cubicBezTo>
                  <a:pt x="2578329" y="50136"/>
                  <a:pt x="2628465" y="0"/>
                  <a:pt x="2690310" y="0"/>
                </a:cubicBezTo>
                <a:close/>
                <a:moveTo>
                  <a:pt x="1830867" y="0"/>
                </a:moveTo>
                <a:cubicBezTo>
                  <a:pt x="1892712" y="0"/>
                  <a:pt x="1942848" y="50136"/>
                  <a:pt x="1942848" y="111981"/>
                </a:cubicBezTo>
                <a:cubicBezTo>
                  <a:pt x="1942848" y="173826"/>
                  <a:pt x="1892712" y="223962"/>
                  <a:pt x="1830867" y="223962"/>
                </a:cubicBezTo>
                <a:cubicBezTo>
                  <a:pt x="1769022" y="223962"/>
                  <a:pt x="1718886" y="173826"/>
                  <a:pt x="1718886" y="111981"/>
                </a:cubicBezTo>
                <a:cubicBezTo>
                  <a:pt x="1718886" y="50136"/>
                  <a:pt x="1769022" y="0"/>
                  <a:pt x="1830867" y="0"/>
                </a:cubicBezTo>
                <a:close/>
                <a:moveTo>
                  <a:pt x="971424" y="0"/>
                </a:moveTo>
                <a:cubicBezTo>
                  <a:pt x="1033269" y="0"/>
                  <a:pt x="1083405" y="50136"/>
                  <a:pt x="1083405" y="111981"/>
                </a:cubicBezTo>
                <a:cubicBezTo>
                  <a:pt x="1083405" y="173826"/>
                  <a:pt x="1033269" y="223962"/>
                  <a:pt x="971424" y="223962"/>
                </a:cubicBezTo>
                <a:cubicBezTo>
                  <a:pt x="909579" y="223962"/>
                  <a:pt x="859443" y="173826"/>
                  <a:pt x="859443" y="111981"/>
                </a:cubicBezTo>
                <a:cubicBezTo>
                  <a:pt x="859443" y="50136"/>
                  <a:pt x="909579" y="0"/>
                  <a:pt x="97142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Text1">
            <a:extLst>
              <a:ext uri="{FF2B5EF4-FFF2-40B4-BE49-F238E27FC236}">
                <a16:creationId xmlns:a16="http://schemas.microsoft.com/office/drawing/2014/main" id="{3CFE6EF4-9FF9-88D6-D62C-BC62E37879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3284" y="758780"/>
            <a:ext cx="6001304" cy="228059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en-US" altLang="zh-CN" sz="4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RedpandaGOGOGO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2">
            <a:extLst>
              <a:ext uri="{FF2B5EF4-FFF2-40B4-BE49-F238E27FC236}">
                <a16:creationId xmlns:a16="http://schemas.microsoft.com/office/drawing/2014/main" id="{BC1798C4-6770-BF0B-7ED3-434A057261B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2911" y="3640323"/>
            <a:ext cx="7051829" cy="10283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年轻人第一款小熊猫陪伴式探险旅行游戏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82959D0-E2AB-E656-BA87-3B0A9DD718F2}"/>
              </a:ext>
            </a:extLst>
          </p:cNvPr>
          <p:cNvSpPr/>
          <p:nvPr/>
        </p:nvSpPr>
        <p:spPr>
          <a:xfrm>
            <a:off x="0" y="1699423"/>
            <a:ext cx="201530" cy="1836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AA975-9060-7297-9F2F-635425E39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25" y="1699423"/>
            <a:ext cx="2079004" cy="2079004"/>
          </a:xfrm>
          <a:prstGeom prst="rect">
            <a:avLst/>
          </a:prstGeom>
        </p:spPr>
      </p:pic>
      <p:sp>
        <p:nvSpPr>
          <p:cNvPr id="7" name="Text2">
            <a:extLst>
              <a:ext uri="{FF2B5EF4-FFF2-40B4-BE49-F238E27FC236}">
                <a16:creationId xmlns:a16="http://schemas.microsoft.com/office/drawing/2014/main" id="{6C0AC329-B3E5-80D6-6943-0893A909141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2911" y="4609996"/>
            <a:ext cx="7051829" cy="10283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引擎：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Cocos Creator</a:t>
            </a:r>
          </a:p>
          <a:p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22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7" grpId="0" animBg="1"/>
      <p:bldP spid="48" grpId="0"/>
      <p:bldP spid="49" grpId="0"/>
      <p:bldP spid="50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EFB390FA-EDCE-9807-2ECB-617CFCAA024F}"/>
              </a:ext>
            </a:extLst>
          </p:cNvPr>
          <p:cNvSpPr txBox="1"/>
          <p:nvPr/>
        </p:nvSpPr>
        <p:spPr>
          <a:xfrm>
            <a:off x="4777759" y="751222"/>
            <a:ext cx="2636482" cy="7528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779BA1-A345-60CD-13A3-FF7C752E88FD}"/>
              </a:ext>
            </a:extLst>
          </p:cNvPr>
          <p:cNvSpPr txBox="1"/>
          <p:nvPr/>
        </p:nvSpPr>
        <p:spPr>
          <a:xfrm>
            <a:off x="4777759" y="1551563"/>
            <a:ext cx="2636482" cy="351693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000" i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Text3">
            <a:extLst>
              <a:ext uri="{FF2B5EF4-FFF2-40B4-BE49-F238E27FC236}">
                <a16:creationId xmlns:a16="http://schemas.microsoft.com/office/drawing/2014/main" id="{BA3CA75E-9342-BF56-E115-38E6C50009BA}"/>
              </a:ext>
            </a:extLst>
          </p:cNvPr>
          <p:cNvGrpSpPr/>
          <p:nvPr/>
        </p:nvGrpSpPr>
        <p:grpSpPr>
          <a:xfrm>
            <a:off x="542754" y="2619769"/>
            <a:ext cx="5400744" cy="640467"/>
            <a:chOff x="448969" y="2064196"/>
            <a:chExt cx="5400744" cy="640467"/>
          </a:xfrm>
        </p:grpSpPr>
        <p:sp>
          <p:nvSpPr>
            <p:cNvPr id="3" name="Text1">
              <a:extLst>
                <a:ext uri="{FF2B5EF4-FFF2-40B4-BE49-F238E27FC236}">
                  <a16:creationId xmlns:a16="http://schemas.microsoft.com/office/drawing/2014/main" id="{5CC608CE-2AFC-4ADC-CA84-EB2C295E9768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游戏简介</a:t>
              </a:r>
            </a:p>
          </p:txBody>
        </p:sp>
        <p:sp>
          <p:nvSpPr>
            <p:cNvPr id="4" name="Text2">
              <a:extLst>
                <a:ext uri="{FF2B5EF4-FFF2-40B4-BE49-F238E27FC236}">
                  <a16:creationId xmlns:a16="http://schemas.microsoft.com/office/drawing/2014/main" id="{3F45727B-4C26-4858-95CF-F043CE04600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EB05212-98E1-6559-3E5B-53B740FB6EF3}"/>
                </a:ext>
              </a:extLst>
            </p:cNvPr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Text6">
            <a:extLst>
              <a:ext uri="{FF2B5EF4-FFF2-40B4-BE49-F238E27FC236}">
                <a16:creationId xmlns:a16="http://schemas.microsoft.com/office/drawing/2014/main" id="{EF39B525-9A22-4AB4-28D0-81F55333454E}"/>
              </a:ext>
            </a:extLst>
          </p:cNvPr>
          <p:cNvGrpSpPr/>
          <p:nvPr/>
        </p:nvGrpSpPr>
        <p:grpSpPr>
          <a:xfrm>
            <a:off x="6331654" y="2619327"/>
            <a:ext cx="5400744" cy="640467"/>
            <a:chOff x="448969" y="2064196"/>
            <a:chExt cx="5400744" cy="640467"/>
          </a:xfrm>
        </p:grpSpPr>
        <p:sp>
          <p:nvSpPr>
            <p:cNvPr id="9" name="Text4">
              <a:extLst>
                <a:ext uri="{FF2B5EF4-FFF2-40B4-BE49-F238E27FC236}">
                  <a16:creationId xmlns:a16="http://schemas.microsoft.com/office/drawing/2014/main" id="{1EFD5119-D193-E6D0-413B-A091A757424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需求产生</a:t>
              </a:r>
            </a:p>
          </p:txBody>
        </p:sp>
        <p:sp>
          <p:nvSpPr>
            <p:cNvPr id="10" name="Text5">
              <a:extLst>
                <a:ext uri="{FF2B5EF4-FFF2-40B4-BE49-F238E27FC236}">
                  <a16:creationId xmlns:a16="http://schemas.microsoft.com/office/drawing/2014/main" id="{9F1A337E-8CF0-4942-ACAA-2F4395EDDA59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38703DE-4798-81EA-25A8-2B83DE43DEB7}"/>
                </a:ext>
              </a:extLst>
            </p:cNvPr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Text9">
            <a:extLst>
              <a:ext uri="{FF2B5EF4-FFF2-40B4-BE49-F238E27FC236}">
                <a16:creationId xmlns:a16="http://schemas.microsoft.com/office/drawing/2014/main" id="{7DD01F9C-5EF1-6810-C915-6544BDE61C81}"/>
              </a:ext>
            </a:extLst>
          </p:cNvPr>
          <p:cNvGrpSpPr/>
          <p:nvPr/>
        </p:nvGrpSpPr>
        <p:grpSpPr>
          <a:xfrm>
            <a:off x="537498" y="3803207"/>
            <a:ext cx="5400744" cy="640467"/>
            <a:chOff x="448969" y="2064196"/>
            <a:chExt cx="5400744" cy="640467"/>
          </a:xfrm>
        </p:grpSpPr>
        <p:sp>
          <p:nvSpPr>
            <p:cNvPr id="13" name="Text7">
              <a:extLst>
                <a:ext uri="{FF2B5EF4-FFF2-40B4-BE49-F238E27FC236}">
                  <a16:creationId xmlns:a16="http://schemas.microsoft.com/office/drawing/2014/main" id="{64FBE05D-A418-934D-F335-90489A571EE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94326" y="2064196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用户定位</a:t>
              </a:r>
            </a:p>
          </p:txBody>
        </p:sp>
        <p:sp>
          <p:nvSpPr>
            <p:cNvPr id="14" name="Text8">
              <a:extLst>
                <a:ext uri="{FF2B5EF4-FFF2-40B4-BE49-F238E27FC236}">
                  <a16:creationId xmlns:a16="http://schemas.microsoft.com/office/drawing/2014/main" id="{E30C71F6-A70F-FD56-F263-1EA86B28311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4445FCD-D7BD-D27C-BB7F-8ED377930FF1}"/>
                </a:ext>
              </a:extLst>
            </p:cNvPr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Text12">
            <a:extLst>
              <a:ext uri="{FF2B5EF4-FFF2-40B4-BE49-F238E27FC236}">
                <a16:creationId xmlns:a16="http://schemas.microsoft.com/office/drawing/2014/main" id="{E7B40015-4991-1FC6-D5F3-04615712003B}"/>
              </a:ext>
            </a:extLst>
          </p:cNvPr>
          <p:cNvGrpSpPr/>
          <p:nvPr/>
        </p:nvGrpSpPr>
        <p:grpSpPr>
          <a:xfrm>
            <a:off x="6326398" y="3847819"/>
            <a:ext cx="5405999" cy="727184"/>
            <a:chOff x="448969" y="2109250"/>
            <a:chExt cx="5405999" cy="727184"/>
          </a:xfrm>
        </p:grpSpPr>
        <p:sp>
          <p:nvSpPr>
            <p:cNvPr id="17" name="Text10">
              <a:extLst>
                <a:ext uri="{FF2B5EF4-FFF2-40B4-BE49-F238E27FC236}">
                  <a16:creationId xmlns:a16="http://schemas.microsoft.com/office/drawing/2014/main" id="{6B982985-6001-2529-E9F8-A90D690AD12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99581" y="2195967"/>
              <a:ext cx="4555387" cy="64046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进度安排</a:t>
              </a:r>
            </a:p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8" name="Text11">
              <a:extLst>
                <a:ext uri="{FF2B5EF4-FFF2-40B4-BE49-F238E27FC236}">
                  <a16:creationId xmlns:a16="http://schemas.microsoft.com/office/drawing/2014/main" id="{2AD0FB9A-437D-ED3F-CEF4-EF0A48B6484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48969" y="2109250"/>
              <a:ext cx="635122" cy="54947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B49F6AE-D873-FDC9-D888-BE04E211C72E}"/>
                </a:ext>
              </a:extLst>
            </p:cNvPr>
            <p:cNvCxnSpPr/>
            <p:nvPr/>
          </p:nvCxnSpPr>
          <p:spPr>
            <a:xfrm flipH="1">
              <a:off x="1084091" y="2195967"/>
              <a:ext cx="111663" cy="376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208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3719008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71900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725309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30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2371901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371901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725309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309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-0.0002155939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1559397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7256317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63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-0.00021559397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1559397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7256317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63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155621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63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00021556219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725631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8628156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8628156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8628156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08628156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8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862815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" grpId="0"/>
      <p:bldP spid="3" grpId="1"/>
      <p:bldP spid="3" grpId="2"/>
      <p:bldP spid="3" grpId="3"/>
      <p:bldP spid="3" grpId="4"/>
      <p:bldP spid="4" grpId="0"/>
      <p:bldP spid="4" grpId="1"/>
      <p:bldP spid="4" grpId="2"/>
      <p:bldP spid="4" grpId="3"/>
      <p:bldP spid="4" grpId="4"/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  <p:bldP spid="13" grpId="0"/>
      <p:bldP spid="13" grpId="1"/>
      <p:bldP spid="13" grpId="2"/>
      <p:bldP spid="14" grpId="0"/>
      <p:bldP spid="14" grpId="1"/>
      <p:bldP spid="14" grpId="2"/>
      <p:bldP spid="17" grpId="0"/>
      <p:bldP spid="17" grpId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326E6B-8190-92F5-5EAB-AE2BEBF8848B}"/>
              </a:ext>
            </a:extLst>
          </p:cNvPr>
          <p:cNvSpPr/>
          <p:nvPr/>
        </p:nvSpPr>
        <p:spPr>
          <a:xfrm>
            <a:off x="10566400" y="1424073"/>
            <a:ext cx="948995" cy="166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E12C701B-E77E-4A1D-5BE8-B94F6BE912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395" y="1409798"/>
            <a:ext cx="8406766" cy="201949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游戏简介</a:t>
            </a:r>
            <a:endParaRPr lang="zh-CN" altLang="en-US" sz="54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3C8E631-8ECF-3370-04D2-F0913F38DF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243" y="3429000"/>
            <a:ext cx="8406765" cy="2019202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sz="1400" dirty="0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Game Description </a:t>
            </a:r>
            <a:r>
              <a:rPr lang="en-US" altLang="zh-CN" sz="1400" dirty="0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of </a:t>
            </a:r>
            <a:r>
              <a:rPr lang="en-US" altLang="zh-CN" sz="1400" dirty="0" err="1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+mn-ea"/>
              </a:rPr>
              <a:t>RedpandaGOGOGO</a:t>
            </a:r>
            <a:endParaRPr lang="en-US" sz="1400" dirty="0">
              <a:solidFill>
                <a:schemeClr val="bg2">
                  <a:alpha val="8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Text3">
            <a:extLst>
              <a:ext uri="{FF2B5EF4-FFF2-40B4-BE49-F238E27FC236}">
                <a16:creationId xmlns:a16="http://schemas.microsoft.com/office/drawing/2014/main" id="{B1621A6D-C713-98BD-AD53-37263000F2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19219" y="246910"/>
            <a:ext cx="1254621" cy="11988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6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685D12-C70A-083E-FB0C-7EC287EC4D4D}"/>
              </a:ext>
            </a:extLst>
          </p:cNvPr>
          <p:cNvSpPr/>
          <p:nvPr/>
        </p:nvSpPr>
        <p:spPr>
          <a:xfrm>
            <a:off x="0" y="6611090"/>
            <a:ext cx="12192000" cy="246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ECCB9B-81C6-73E7-57EB-A83FBEAA6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335950"/>
            <a:ext cx="1254621" cy="1254621"/>
          </a:xfrm>
          <a:prstGeom prst="rect">
            <a:avLst/>
          </a:prstGeom>
        </p:spPr>
      </p:pic>
      <p:sp>
        <p:nvSpPr>
          <p:cNvPr id="7" name="AutoShape 4" descr="小熊猫真不是大熊猫的崽_手机搜狐网">
            <a:extLst>
              <a:ext uri="{FF2B5EF4-FFF2-40B4-BE49-F238E27FC236}">
                <a16:creationId xmlns:a16="http://schemas.microsoft.com/office/drawing/2014/main" id="{CFD5D9E8-BFFB-2F8D-5D71-44706A7F7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37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动物森友会》爆红背后，任天堂是这么「利用」人性的| 极客公园">
            <a:extLst>
              <a:ext uri="{FF2B5EF4-FFF2-40B4-BE49-F238E27FC236}">
                <a16:creationId xmlns:a16="http://schemas.microsoft.com/office/drawing/2014/main" id="{54291EC2-C38F-A587-990F-7769BB50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21" y="40865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最夯放置系手遊旅行青蛙(旅かえる) 風潮突起– US3C – 二手3C筆電遊戲機買賣收購租賃平台">
            <a:extLst>
              <a:ext uri="{FF2B5EF4-FFF2-40B4-BE49-F238E27FC236}">
                <a16:creationId xmlns:a16="http://schemas.microsoft.com/office/drawing/2014/main" id="{1A6C11D0-AF60-450C-A70A-AEE7FBA5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271" y="3613567"/>
            <a:ext cx="3115394" cy="207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精灵宝可梦GO》预估总收入为26.5亿美元_VR陀螺">
            <a:extLst>
              <a:ext uri="{FF2B5EF4-FFF2-40B4-BE49-F238E27FC236}">
                <a16:creationId xmlns:a16="http://schemas.microsoft.com/office/drawing/2014/main" id="{85032DAB-2607-6DD1-6B6D-436EC820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77" y="389865"/>
            <a:ext cx="5437274" cy="28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上海财经大学- 汉语桥团组在线体验平台">
            <a:extLst>
              <a:ext uri="{FF2B5EF4-FFF2-40B4-BE49-F238E27FC236}">
                <a16:creationId xmlns:a16="http://schemas.microsoft.com/office/drawing/2014/main" id="{13786E4A-75CB-569E-4E4A-FC695C7F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47" y="1467230"/>
            <a:ext cx="5616758" cy="32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1">
            <a:extLst>
              <a:ext uri="{FF2B5EF4-FFF2-40B4-BE49-F238E27FC236}">
                <a16:creationId xmlns:a16="http://schemas.microsoft.com/office/drawing/2014/main" id="{5D9DA9C8-01F8-6FDE-D3F1-5371A3D66A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3964" y="627840"/>
            <a:ext cx="4961924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探索、休闲与冒险的精彩世界！</a:t>
            </a:r>
          </a:p>
          <a:p>
            <a:pPr lvl="0">
              <a:lnSpc>
                <a:spcPct val="120000"/>
              </a:lnSpc>
              <a:defRPr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2C7ACBB9-FC27-DC67-8942-372C00B5B61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566" y="1600809"/>
            <a:ext cx="4968322" cy="506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毛茸茸的人气小熊猫主角</a:t>
            </a:r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dirty="0"/>
              <a:t>🐾邂逅可爱小熊猫主角，与他一起游历充满魅力的中国大地！</a:t>
            </a:r>
            <a:endParaRPr lang="en-US" altLang="zh-CN" sz="1400" dirty="0"/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 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超丰富休闲玩法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dirty="0"/>
              <a:t>🌍探索路程丰富多彩、充满挑战，多种多样的小游戏为你带来一场令人陶醉的冒险之旅，留下你美好的回忆。</a:t>
            </a:r>
            <a:endParaRPr lang="en-US" altLang="zh-CN" sz="1400" dirty="0"/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 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旅行！结识更多动物伙伴！</a:t>
            </a:r>
            <a:endParaRPr lang="en-US" altLang="zh-CN" sz="1400" dirty="0"/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dirty="0"/>
              <a:t> 🐾 与小熊猫一同出发，结识更多的可爱动物伙伴。共同探索迷人的风景，建立深厚的友情。 </a:t>
            </a:r>
            <a:endParaRPr lang="en-US" altLang="zh-CN" sz="1400" dirty="0"/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 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最好的陪伴！不只是朋友</a:t>
            </a:r>
            <a:endParaRPr lang="en-US" altLang="zh-CN" sz="1400" dirty="0"/>
          </a:p>
          <a:p>
            <a:pPr lvl="0" algn="just" fontAlgn="t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400" dirty="0"/>
              <a:t>❤️ 在这里，你的小熊猫伙伴将伴你度过快乐的时光，不仅是朋友，更是家人。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4104" name="Picture 8" descr="上海野生動物園- 維基百科，自由的百科全書">
            <a:extLst>
              <a:ext uri="{FF2B5EF4-FFF2-40B4-BE49-F238E27FC236}">
                <a16:creationId xmlns:a16="http://schemas.microsoft.com/office/drawing/2014/main" id="{DCB2854C-F1B0-49A6-BEF6-12E8BDB75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8" y="2388700"/>
            <a:ext cx="3692390" cy="27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小熊猫真不是大熊猫的崽_手机搜狐网">
            <a:extLst>
              <a:ext uri="{FF2B5EF4-FFF2-40B4-BE49-F238E27FC236}">
                <a16:creationId xmlns:a16="http://schemas.microsoft.com/office/drawing/2014/main" id="{6EBC13C6-CCC9-6FF7-25D8-7D10326C3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2" descr="小熊猫真不是大熊猫的崽_手机搜狐网">
            <a:extLst>
              <a:ext uri="{FF2B5EF4-FFF2-40B4-BE49-F238E27FC236}">
                <a16:creationId xmlns:a16="http://schemas.microsoft.com/office/drawing/2014/main" id="{9F3B27D4-602D-9B76-935D-4400FB4D9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Picture 2" descr="小熊猫(食肉目小熊猫科动物)_搜狗百科">
            <a:extLst>
              <a:ext uri="{FF2B5EF4-FFF2-40B4-BE49-F238E27FC236}">
                <a16:creationId xmlns:a16="http://schemas.microsoft.com/office/drawing/2014/main" id="{F780AD42-CB36-8D83-3FE8-14722742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98" y="32766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5 0.00787 L 0.01575 0.00787 C 0.00312 -0.02245 -0.01185 -0.04213 -0.00612 -0.08495 C -0.00417 -0.09953 0.00338 -0.10972 0.0082 -0.12199 C 0.04622 -0.11203 0.10716 -0.11875 0.12109 -0.02245 C 0.12526 0.00579 0.10403 0.02709 0.09557 0.05186 C 0.07721 0.0507 -0.05039 0.08565 0.00911 -0.07638 C 0.0263 -0.12338 0.06549 -0.12708 0.09362 -0.15254 C 0.15195 -0.14421 0.13776 -0.17222 0.15338 -0.07986 C 0.15469 -0.07222 0.15534 -0.06412 0.15625 -0.05625 C 0.15403 -0.04375 0.15443 -0.02893 0.14961 -0.01898 C 0.1056 0.07107 0.10794 0.04838 0.04427 0.05186 C 0.02995 0.02871 0.00677 0.01551 0.00156 -0.01736 C -0.00313 -0.04675 0.00364 -0.09166 0.01953 -0.10347 C 0.06276 -0.13588 0.11263 -0.12476 0.15911 -0.13564 C 0.17018 -0.12314 0.18854 -0.1206 0.19232 -0.09838 C 0.22018 0.06181 0.21432 0.04977 0.16862 0.08912 C 0.14557 0.02084 0.09961 -0.03588 0.09935 -0.11527 C 0.09909 -0.16435 0.14023 -0.19351 0.16771 -0.19791 L 0.39075 -0.1625 C 0.39049 -0.14675 0.39661 -0.12546 0.38984 -0.11527 C 0.32161 -0.01203 0.30521 -0.028 0.22838 -0.01736 C 0.22122 -0.05393 0.18724 -0.10949 0.20664 -0.12708 C 0.32929 -0.23865 0.42161 -0.16805 0.53698 -0.11875 C 0.53541 -0.09328 0.54127 -0.06273 0.53229 -0.04259 C 0.52357 -0.02314 0.50612 -0.01365 0.49245 -0.01898 C 0.44791 -0.03657 0.40755 -0.0787 0.36523 -0.10856 C 0.37213 -0.12314 0.37539 -0.1493 0.38607 -0.15254 C 0.49922 -0.18449 0.48724 -0.20231 0.51146 -0.11203 C 0.50573 -0.0912 0.50625 -0.05856 0.49427 -0.04953 C 0.43541 -0.00509 0.42539 -0.03495 0.38893 -0.08148 C 0.40065 -0.09513 0.41028 -0.11828 0.42409 -0.12199 C 0.48958 -0.13981 0.48893 -0.13402 0.52278 -0.09513 C 0.52539 -0.08541 0.52825 -0.07615 0.53034 -0.06643 C 0.53112 -0.0625 0.53138 -0.05439 0.53138 -0.05439 L 0.53138 -0.05439 " pathEditMode="relative" ptsTypes="AAAAAAAAAAAAAAAAAAAAAAAAAAAAAAAAAA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326E6B-8190-92F5-5EAB-AE2BEBF8848B}"/>
              </a:ext>
            </a:extLst>
          </p:cNvPr>
          <p:cNvSpPr/>
          <p:nvPr/>
        </p:nvSpPr>
        <p:spPr>
          <a:xfrm>
            <a:off x="10566400" y="1424073"/>
            <a:ext cx="948995" cy="166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E12C701B-E77E-4A1D-5BE8-B94F6BE912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395" y="1409798"/>
            <a:ext cx="8406766" cy="201949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需求产生</a:t>
            </a:r>
            <a:endParaRPr lang="zh-CN" altLang="en-US" sz="54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A3C8E631-8ECF-3370-04D2-F0913F38DF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243" y="3429000"/>
            <a:ext cx="8406765" cy="2019202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Demand generation for </a:t>
            </a:r>
            <a:r>
              <a:rPr lang="en-US" altLang="zh-CN" sz="1400" dirty="0" err="1">
                <a:solidFill>
                  <a:schemeClr val="bg2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RedpandaGOGOGO</a:t>
            </a:r>
            <a:endParaRPr lang="en-US" sz="1400" dirty="0">
              <a:solidFill>
                <a:schemeClr val="bg2">
                  <a:alpha val="8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" name="Text3">
            <a:extLst>
              <a:ext uri="{FF2B5EF4-FFF2-40B4-BE49-F238E27FC236}">
                <a16:creationId xmlns:a16="http://schemas.microsoft.com/office/drawing/2014/main" id="{B1621A6D-C713-98BD-AD53-37263000F2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419219" y="246910"/>
            <a:ext cx="1254621" cy="11988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6600" b="1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6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685D12-C70A-083E-FB0C-7EC287EC4D4D}"/>
              </a:ext>
            </a:extLst>
          </p:cNvPr>
          <p:cNvSpPr/>
          <p:nvPr/>
        </p:nvSpPr>
        <p:spPr>
          <a:xfrm>
            <a:off x="0" y="6611090"/>
            <a:ext cx="12192000" cy="246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05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2"/>
            </p:custDataLst>
          </p:nvPr>
        </p:nvSpPr>
        <p:spPr>
          <a:xfrm>
            <a:off x="611111" y="137924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>
            <a:extLst>
              <a:ext uri="{FF2B5EF4-FFF2-40B4-BE49-F238E27FC236}">
                <a16:creationId xmlns:a16="http://schemas.microsoft.com/office/drawing/2014/main" id="{1988598F-9F4C-215E-676A-24C0AC813AF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用户需求</a:t>
            </a: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E02CE1C7-0A02-528F-B963-EB293819AE5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 fontScale="85000" lnSpcReduction="20000"/>
          </a:bodyPr>
          <a:lstStyle/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逃避！繁琐忙碌的生活</a:t>
            </a:r>
            <a:r>
              <a:rPr lang="zh-CN" altLang="en-US" dirty="0"/>
              <a:t>🏃</a:t>
            </a:r>
            <a:endParaRPr lang="en-US" alt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我们将为玩家打造一个逃离生存压力和竞争内卷，享受宁静的经营和放松的宝贵的精神空间 🌟。</a:t>
            </a:r>
          </a:p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游戏的自给自足经营模式将稳定玩家的心灵，让用户感受到宁静与禅意 🌾。</a:t>
            </a: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旅行 ！小熊猫一起同行</a:t>
            </a: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🐾</a:t>
            </a:r>
            <a:endParaRPr lang="en-US" alt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玩家可以跟随可爱的小熊猫探索更远的地方，摆脱现实的束缚 🌄。</a:t>
            </a: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不再需要担心时间安排冲突或经济拮据，只需追随内心，享受无忧的旅行 🎒。</a:t>
            </a: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轻松！温柔与治愈的氛围 😊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卡通治愈的风格和轻松惬意的背景音乐（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BGM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）为玩家提供舒适的氛围 🎵。</a:t>
            </a:r>
          </a:p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我们的游戏旨在减压，带给用户全方位、多角度的愉悦体验 🌈。</a:t>
            </a:r>
          </a:p>
          <a:p>
            <a:pPr lvl="0"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2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互动！无时无刻的新鲜感🌱</a:t>
            </a:r>
            <a:endParaRPr lang="en-US" altLang="zh-CN" sz="2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我们引入小竹子作为货币，提供更多的互动和换肤功能 💰。</a:t>
            </a:r>
          </a:p>
          <a:p>
            <a:pPr algn="just" fontAlgn="ctr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玩家可以通过等待土地产出或参与内置小游戏来获取小竹子，丰富游戏体验 🎮。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3165EB-6507-3D3A-6E6D-2213619AE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06" y="2895869"/>
            <a:ext cx="3671680" cy="3243317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push dir="d"/>
      </p:transition>
    </mc:Choice>
    <mc:Fallback>
      <p:transition spd="slow" advClick="0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rand(ppt_w)-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60" fill="remove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rand(ppt_h)-ppt_h/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00" accel="50000" fill="remove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Scale>
                                      <p:cBhvr>
                                        <p:cTn id="22" dur="150" accel="5000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 to="" calcmode="lin" valueType="num">
                                      <p:cBhvr>
                                        <p:cTn id="23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+#ppt_w/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60" fill="remove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+#ppt_h/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VER_TYPE" val="矢量"/>
  <p:tag name="TAG_COVER_THEME_COLOR" val="蓝色"/>
  <p:tag name="YOO_PPT_THEMETITLE" val="Redpanda主题立项报告内容"/>
  <p:tag name="TAG_PRESENTATION_STYLE" val="极简"/>
  <p:tag name="TAG_CHATPPT_ID" val="329429d8f1bf4a92aff9bffbee0e7991"/>
  <p:tag name="YOO_CHATPPT" val="1"/>
  <p:tag name="TAG_CHATPAGE_CATLOG_NUM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74f9ab22-42e2-4c91-a5ec-1a1f1966cec4"/>
  <p:tag name="YOO_CHAT_DIAGRAM_ALIGN" val="HLeftAlign"/>
  <p:tag name="YOO_CHAT_DIAGRAM_GROUP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  <p:tag name="YOO_CHAT_DIAGRAM_SHAPETYPE" val="YOO_CHATSHAPE_DIAGRAM_TITLE"/>
  <p:tag name="YOO_CHAT_DIAGRAM_ID" val="74f9ab22-42e2-4c91-a5ec-1a1f1966cec4"/>
  <p:tag name="YOO_CHAT_DIAGRAM_ALIGN" val="HLeftAlign"/>
  <p:tag name="YOO_CHAT_DIAGRAM_GROUP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74f9ab22-42e2-4c91-a5ec-1a1f1966cec4"/>
  <p:tag name="YOO_CHAT_DIAGRAM_ALIGN" val="HLeftAlign"/>
  <p:tag name="YOO_CHAT_DIAGRAM_GROUP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  <p:tag name="YOO_CHAT_DIAGRAM_SHAPETYPE" val="YOO_CHATSHAPE_DIAGRAM_TITLE"/>
  <p:tag name="YOO_CHAT_DIAGRAM_ID" val="74f9ab22-42e2-4c91-a5ec-1a1f1966cec4"/>
  <p:tag name="YOO_CHAT_DIAGRAM_ALIGN" val="HLeftAlign"/>
  <p:tag name="YOO_CHAT_DIAGRAM_GROUP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74f9ab22-42e2-4c91-a5ec-1a1f1966cec4"/>
  <p:tag name="YOO_CHAT_DIAGRAM_ALIGN" val="HLeftAlign"/>
  <p:tag name="YOO_CHAT_DIAGRAM_GROUP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ANIMSHAPE_LINK" val="2;3;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mdin\AppData\Roaming\BIYOO\temp\2f24211ba0b84d87aa806a2198a6adcd.p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mdin\AppData\Roaming\BIYOO\temp\6296e0782b3a40d0954c2e1535952e21.png"/>
  <p:tag name="TAG_CHATSHAPE_IMAGE_URL" val="https://image.yoojober.com/ppt-illustration/ES/bcd5b81b-f579-11ed-ac45-b42e99e89dc7.p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amdin\AppData\Roaming\BIYOO\temp\e059f88f8ff7432a806ddb68bb23d5cb.png"/>
  <p:tag name="TAG_CHATSHAPE_IMAGE_URL" val="https://image.yoojober.com/ppt-illustration/ME/9594c7b4-08f2-11ee-86e2-b42e99e89dc7.p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尤小优92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YOO_CHATSHAPE_TYPE" val="YOO_CHATSHAPE_DATE"/>
  <p:tag name="YOO_CHATSHAPE_DATE" val="2023/11/2"/>
  <p:tag name="YOO_CHATSHAPE_AUTHOR" val="尤小优92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  <p:tag name="YOO_CHAT_DIAGRAM_SHAPETYPE" val="YOO_CHATSHAPE_DIAGRAM_TITLE"/>
  <p:tag name="YOO_CHAT_DIAGRAM_ID" val="74f9ab22-42e2-4c91-a5ec-1a1f1966cec4"/>
  <p:tag name="YOO_CHAT_DIAGRAM_ALIGN" val="HLeftAlign"/>
  <p:tag name="YOO_CHAT_DIAGRAM_GROUP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74f9ab22-42e2-4c91-a5ec-1a1f1966cec4"/>
  <p:tag name="YOO_CHAT_DIAGRAM_ALIGN" val="HLeftAlign"/>
  <p:tag name="YOO_CHAT_DIAGRAM_GROUP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  <p:tag name="YOO_CHAT_DIAGRAM_SHAPETYPE" val="YOO_CHATSHAPE_DIAGRAM_TITLE"/>
  <p:tag name="YOO_CHAT_DIAGRAM_ID" val="74f9ab22-42e2-4c91-a5ec-1a1f1966cec4"/>
  <p:tag name="YOO_CHAT_DIAGRAM_ALIGN" val="HLeftAlign"/>
  <p:tag name="YOO_CHAT_DIAGRAM_GROUP" val="3"/>
</p:tagLst>
</file>

<file path=ppt/theme/theme1.xml><?xml version="1.0" encoding="utf-8"?>
<a:theme xmlns:a="http://schemas.openxmlformats.org/drawingml/2006/main" name="Office 主题​​">
  <a:themeElements>
    <a:clrScheme name="自定义 9">
      <a:dk1>
        <a:srgbClr val="000000"/>
      </a:dk1>
      <a:lt1>
        <a:srgbClr val="FFFFFF"/>
      </a:lt1>
      <a:dk2>
        <a:srgbClr val="FFFFFF"/>
      </a:dk2>
      <a:lt2>
        <a:srgbClr val="21161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E84C22"/>
      </a:hlink>
      <a:folHlink>
        <a:srgbClr val="FFBD4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_-1421946534">
  <a:themeElements>
    <a:clrScheme name="自定义 9">
      <a:dk1>
        <a:srgbClr val="000000"/>
      </a:dk1>
      <a:lt1>
        <a:srgbClr val="FFFFFF"/>
      </a:lt1>
      <a:dk2>
        <a:srgbClr val="FFFFFF"/>
      </a:dk2>
      <a:lt2>
        <a:srgbClr val="21161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E84C22"/>
      </a:hlink>
      <a:folHlink>
        <a:srgbClr val="FFBD4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_-220833831">
  <a:themeElements>
    <a:clrScheme name="极简-浅">
      <a:dk1>
        <a:srgbClr val="000000"/>
      </a:dk1>
      <a:lt1>
        <a:srgbClr val="FFFFFF"/>
      </a:lt1>
      <a:dk2>
        <a:srgbClr val="FFFFFF"/>
      </a:dk2>
      <a:lt2>
        <a:srgbClr val="21161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E84C22"/>
      </a:hlink>
      <a:folHlink>
        <a:srgbClr val="FFBD4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_-130357910">
  <a:themeElements>
    <a:clrScheme name="自定义 9">
      <a:dk1>
        <a:srgbClr val="000000"/>
      </a:dk1>
      <a:lt1>
        <a:srgbClr val="FFFFFF"/>
      </a:lt1>
      <a:dk2>
        <a:srgbClr val="FFFFFF"/>
      </a:dk2>
      <a:lt2>
        <a:srgbClr val="21161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E84C22"/>
      </a:hlink>
      <a:folHlink>
        <a:srgbClr val="FFBD47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_-1312930863">
  <a:themeElements>
    <a:clrScheme name="自定义 9">
      <a:dk1>
        <a:srgbClr val="000000"/>
      </a:dk1>
      <a:lt1>
        <a:srgbClr val="FFFFFF"/>
      </a:lt1>
      <a:dk2>
        <a:srgbClr val="FFFFFF"/>
      </a:dk2>
      <a:lt2>
        <a:srgbClr val="21161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E84C22"/>
      </a:hlink>
      <a:folHlink>
        <a:srgbClr val="FFBD47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0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1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2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3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4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5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6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7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8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19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0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1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2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3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4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5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6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7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8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29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0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1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2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3.xml><?xml version="1.0" encoding="utf-8"?>
<a:themeOverride xmlns:a="http://schemas.openxmlformats.org/drawingml/2006/main">
  <a:clrScheme name="极简-浅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4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5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6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7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8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39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0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1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2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3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4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5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6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7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8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49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5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50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6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7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8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ppt/theme/themeOverride9.xml><?xml version="1.0" encoding="utf-8"?>
<a:themeOverride xmlns:a="http://schemas.openxmlformats.org/drawingml/2006/main">
  <a:clrScheme name="自定义 9">
    <a:dk1>
      <a:srgbClr val="000000"/>
    </a:dk1>
    <a:lt1>
      <a:srgbClr val="FFFFFF"/>
    </a:lt1>
    <a:dk2>
      <a:srgbClr val="FFFFFF"/>
    </a:dk2>
    <a:lt2>
      <a:srgbClr val="21161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E84C22"/>
    </a:hlink>
    <a:folHlink>
      <a:srgbClr val="FFBD4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34ba989874e74462956f769697620a16</Template>
  <TotalTime>98</TotalTime>
  <Words>1171</Words>
  <Application>Microsoft Office PowerPoint</Application>
  <PresentationFormat>宽屏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等线 Light</vt:lpstr>
      <vt:lpstr>方正隶书简体</vt:lpstr>
      <vt:lpstr>微软雅黑</vt:lpstr>
      <vt:lpstr>Arial</vt:lpstr>
      <vt:lpstr>Franklin Gothic Book</vt:lpstr>
      <vt:lpstr>Franklin Gothic Medium</vt:lpstr>
      <vt:lpstr>Office 主题​​</vt:lpstr>
      <vt:lpstr>Office 主题​​_-1421946534</vt:lpstr>
      <vt:lpstr>Office 主题​​_-220833831</vt:lpstr>
      <vt:lpstr>1_Office Theme_-130357910</vt:lpstr>
      <vt:lpstr>Office 主题​​_-1312930863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朗元 趙</dc:creator>
  <cp:lastModifiedBy>朗元 趙</cp:lastModifiedBy>
  <cp:revision>1</cp:revision>
  <dcterms:created xsi:type="dcterms:W3CDTF">2023-11-02T11:09:03Z</dcterms:created>
  <dcterms:modified xsi:type="dcterms:W3CDTF">2023-11-02T12:47:46Z</dcterms:modified>
</cp:coreProperties>
</file>